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8" r:id="rId5"/>
    <p:sldId id="259" r:id="rId6"/>
    <p:sldId id="260" r:id="rId7"/>
    <p:sldId id="263" r:id="rId8"/>
    <p:sldId id="264" r:id="rId9"/>
    <p:sldId id="267" r:id="rId10"/>
    <p:sldId id="265" r:id="rId11"/>
    <p:sldId id="270" r:id="rId12"/>
    <p:sldId id="261" r:id="rId13"/>
    <p:sldId id="271" r:id="rId14"/>
    <p:sldId id="262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568"/>
    <a:srgbClr val="FA6C54"/>
    <a:srgbClr val="FF8F8F"/>
    <a:srgbClr val="FFFFFF"/>
    <a:srgbClr val="23A2B7"/>
    <a:srgbClr val="1B6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75B7A-CD64-41B8-A8DA-4BB936FBD409}" v="673" dt="2022-06-04T15:55:1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70336" autoAdjust="0"/>
  </p:normalViewPr>
  <p:slideViewPr>
    <p:cSldViewPr snapToGrid="0" showGuides="1">
      <p:cViewPr varScale="1">
        <p:scale>
          <a:sx n="44" d="100"/>
          <a:sy n="44" d="100"/>
        </p:scale>
        <p:origin x="2202" y="54"/>
      </p:cViewPr>
      <p:guideLst>
        <p:guide orient="horz" pos="24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40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Cương" userId="79bf91c5-5117-4823-b8a2-1d1f9f3e06db" providerId="ADAL" clId="{0BF75B7A-CD64-41B8-A8DA-4BB936FBD409}"/>
    <pc:docChg chg="undo redo custSel addSld delSld modSld sldOrd modMainMaster">
      <pc:chgData name="Nguyễn Cương" userId="79bf91c5-5117-4823-b8a2-1d1f9f3e06db" providerId="ADAL" clId="{0BF75B7A-CD64-41B8-A8DA-4BB936FBD409}" dt="2022-06-08T01:22:47.640" v="12130" actId="20577"/>
      <pc:docMkLst>
        <pc:docMk/>
      </pc:docMkLst>
      <pc:sldChg chg="addSp delSp modSp mod modTransition setBg modNotesTx">
        <pc:chgData name="Nguyễn Cương" userId="79bf91c5-5117-4823-b8a2-1d1f9f3e06db" providerId="ADAL" clId="{0BF75B7A-CD64-41B8-A8DA-4BB936FBD409}" dt="2022-06-04T13:25:35.187" v="10394" actId="20577"/>
        <pc:sldMkLst>
          <pc:docMk/>
          <pc:sldMk cId="3213041553" sldId="256"/>
        </pc:sldMkLst>
        <pc:spChg chg="mod">
          <ac:chgData name="Nguyễn Cương" userId="79bf91c5-5117-4823-b8a2-1d1f9f3e06db" providerId="ADAL" clId="{0BF75B7A-CD64-41B8-A8DA-4BB936FBD409}" dt="2022-06-04T03:32:12.968" v="10334" actId="207"/>
          <ac:spMkLst>
            <pc:docMk/>
            <pc:sldMk cId="3213041553" sldId="256"/>
            <ac:spMk id="2" creationId="{2607378E-D48C-F25D-048B-3F5D27B1F707}"/>
          </ac:spMkLst>
        </pc:spChg>
        <pc:picChg chg="del mod modCrop">
          <ac:chgData name="Nguyễn Cương" userId="79bf91c5-5117-4823-b8a2-1d1f9f3e06db" providerId="ADAL" clId="{0BF75B7A-CD64-41B8-A8DA-4BB936FBD409}" dt="2022-05-31T01:43:53.081" v="963" actId="478"/>
          <ac:picMkLst>
            <pc:docMk/>
            <pc:sldMk cId="3213041553" sldId="256"/>
            <ac:picMk id="6" creationId="{F3BC9F36-DD53-1E36-9998-E9B65FCCB669}"/>
          </ac:picMkLst>
        </pc:picChg>
        <pc:picChg chg="add mod">
          <ac:chgData name="Nguyễn Cương" userId="79bf91c5-5117-4823-b8a2-1d1f9f3e06db" providerId="ADAL" clId="{0BF75B7A-CD64-41B8-A8DA-4BB936FBD409}" dt="2022-05-31T01:45:16.853" v="988" actId="1037"/>
          <ac:picMkLst>
            <pc:docMk/>
            <pc:sldMk cId="3213041553" sldId="256"/>
            <ac:picMk id="7" creationId="{A56189E5-3AAD-5E25-8D23-A8ECB827AE19}"/>
          </ac:picMkLst>
        </pc:picChg>
      </pc:sldChg>
      <pc:sldChg chg="addSp delSp modSp mod modTransition modNotesTx">
        <pc:chgData name="Nguyễn Cương" userId="79bf91c5-5117-4823-b8a2-1d1f9f3e06db" providerId="ADAL" clId="{0BF75B7A-CD64-41B8-A8DA-4BB936FBD409}" dt="2022-05-31T07:52:01.477" v="8318" actId="14861"/>
        <pc:sldMkLst>
          <pc:docMk/>
          <pc:sldMk cId="467264045" sldId="257"/>
        </pc:sldMkLst>
        <pc:spChg chg="del">
          <ac:chgData name="Nguyễn Cương" userId="79bf91c5-5117-4823-b8a2-1d1f9f3e06db" providerId="ADAL" clId="{0BF75B7A-CD64-41B8-A8DA-4BB936FBD409}" dt="2022-05-31T01:22:24.354" v="129" actId="478"/>
          <ac:spMkLst>
            <pc:docMk/>
            <pc:sldMk cId="467264045" sldId="257"/>
            <ac:spMk id="3" creationId="{53E4C1D0-ED58-A628-8543-60FD89F00448}"/>
          </ac:spMkLst>
        </pc:spChg>
        <pc:spChg chg="add mod">
          <ac:chgData name="Nguyễn Cương" userId="79bf91c5-5117-4823-b8a2-1d1f9f3e06db" providerId="ADAL" clId="{0BF75B7A-CD64-41B8-A8DA-4BB936FBD409}" dt="2022-05-31T01:41:04.027" v="949" actId="1076"/>
          <ac:spMkLst>
            <pc:docMk/>
            <pc:sldMk cId="467264045" sldId="257"/>
            <ac:spMk id="5" creationId="{77CEB234-1A59-02D2-BD14-5BD6E5F512B4}"/>
          </ac:spMkLst>
        </pc:spChg>
        <pc:spChg chg="add mod">
          <ac:chgData name="Nguyễn Cương" userId="79bf91c5-5117-4823-b8a2-1d1f9f3e06db" providerId="ADAL" clId="{0BF75B7A-CD64-41B8-A8DA-4BB936FBD409}" dt="2022-05-31T01:38:49.020" v="829" actId="14100"/>
          <ac:spMkLst>
            <pc:docMk/>
            <pc:sldMk cId="467264045" sldId="257"/>
            <ac:spMk id="6" creationId="{0697FADA-0582-932F-45C9-6EDD9B74A8E5}"/>
          </ac:spMkLst>
        </pc:spChg>
        <pc:spChg chg="add mod">
          <ac:chgData name="Nguyễn Cương" userId="79bf91c5-5117-4823-b8a2-1d1f9f3e06db" providerId="ADAL" clId="{0BF75B7A-CD64-41B8-A8DA-4BB936FBD409}" dt="2022-05-31T01:41:07.140" v="950" actId="1076"/>
          <ac:spMkLst>
            <pc:docMk/>
            <pc:sldMk cId="467264045" sldId="257"/>
            <ac:spMk id="7" creationId="{46E031F2-E0D6-F229-34AE-284933CC50FB}"/>
          </ac:spMkLst>
        </pc:spChg>
        <pc:spChg chg="add mod">
          <ac:chgData name="Nguyễn Cương" userId="79bf91c5-5117-4823-b8a2-1d1f9f3e06db" providerId="ADAL" clId="{0BF75B7A-CD64-41B8-A8DA-4BB936FBD409}" dt="2022-05-31T01:41:02.393" v="948" actId="1076"/>
          <ac:spMkLst>
            <pc:docMk/>
            <pc:sldMk cId="467264045" sldId="257"/>
            <ac:spMk id="8" creationId="{9AAED918-0441-6118-DAD7-3E3DA788ABB5}"/>
          </ac:spMkLst>
        </pc:spChg>
        <pc:spChg chg="add mod">
          <ac:chgData name="Nguyễn Cương" userId="79bf91c5-5117-4823-b8a2-1d1f9f3e06db" providerId="ADAL" clId="{0BF75B7A-CD64-41B8-A8DA-4BB936FBD409}" dt="2022-05-31T01:39:02.107" v="834" actId="1076"/>
          <ac:spMkLst>
            <pc:docMk/>
            <pc:sldMk cId="467264045" sldId="257"/>
            <ac:spMk id="9" creationId="{3C349376-F3D7-B072-739A-18F9D39F632F}"/>
          </ac:spMkLst>
        </pc:spChg>
        <pc:spChg chg="add mod">
          <ac:chgData name="Nguyễn Cương" userId="79bf91c5-5117-4823-b8a2-1d1f9f3e06db" providerId="ADAL" clId="{0BF75B7A-CD64-41B8-A8DA-4BB936FBD409}" dt="2022-05-31T01:49:43.778" v="1352" actId="1076"/>
          <ac:spMkLst>
            <pc:docMk/>
            <pc:sldMk cId="467264045" sldId="257"/>
            <ac:spMk id="10" creationId="{38785F57-0F0A-3B39-D341-994F382ACD1A}"/>
          </ac:spMkLst>
        </pc:spChg>
        <pc:spChg chg="add mod">
          <ac:chgData name="Nguyễn Cương" userId="79bf91c5-5117-4823-b8a2-1d1f9f3e06db" providerId="ADAL" clId="{0BF75B7A-CD64-41B8-A8DA-4BB936FBD409}" dt="2022-05-31T01:39:05.263" v="835" actId="1076"/>
          <ac:spMkLst>
            <pc:docMk/>
            <pc:sldMk cId="467264045" sldId="257"/>
            <ac:spMk id="11" creationId="{4A4614ED-768A-511C-2BA8-E36A2D93B68C}"/>
          </ac:spMkLst>
        </pc:spChg>
        <pc:spChg chg="add mod">
          <ac:chgData name="Nguyễn Cương" userId="79bf91c5-5117-4823-b8a2-1d1f9f3e06db" providerId="ADAL" clId="{0BF75B7A-CD64-41B8-A8DA-4BB936FBD409}" dt="2022-05-31T01:49:46.737" v="1353" actId="1076"/>
          <ac:spMkLst>
            <pc:docMk/>
            <pc:sldMk cId="467264045" sldId="257"/>
            <ac:spMk id="12" creationId="{BDB766B6-E5E8-E378-13DA-E2F72FBDB026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3" creationId="{9E8D20C2-5E1B-E53A-79FE-A6C62AD4393D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4" creationId="{D861F57D-F824-977F-82DD-6F5FBE6F5556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5" creationId="{739B8B07-FF54-897B-FE65-EE4D7D8AE815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6" creationId="{64532493-B915-9956-CAA1-3663CBB252EA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7" creationId="{70B1491C-AEA9-3879-FA0C-91BFDAEB287A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8" creationId="{46444A3D-3B19-5502-28B5-C26EDFB32BD4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19" creationId="{18EA2BE7-2563-758E-D687-6AC2F39850E1}"/>
          </ac:spMkLst>
        </pc:spChg>
        <pc:spChg chg="add mod">
          <ac:chgData name="Nguyễn Cương" userId="79bf91c5-5117-4823-b8a2-1d1f9f3e06db" providerId="ADAL" clId="{0BF75B7A-CD64-41B8-A8DA-4BB936FBD409}" dt="2022-05-31T01:32:39.252" v="510" actId="208"/>
          <ac:spMkLst>
            <pc:docMk/>
            <pc:sldMk cId="467264045" sldId="257"/>
            <ac:spMk id="20" creationId="{F0F10391-F008-51F1-2EC1-D3FD7C4B1CD4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22" creationId="{B39B4010-6C77-89D2-31B0-3B2D6118DDDE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23" creationId="{0D2DEFCD-22A7-784B-5307-2E0CB7A2F375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24" creationId="{8A82A1BA-AD0E-C85C-C943-2C236C11C04E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25" creationId="{3C5E972E-EE76-5BD4-45FC-7BADA0AAD55A}"/>
          </ac:spMkLst>
        </pc:spChg>
        <pc:spChg chg="del mod topLvl">
          <ac:chgData name="Nguyễn Cương" userId="79bf91c5-5117-4823-b8a2-1d1f9f3e06db" providerId="ADAL" clId="{0BF75B7A-CD64-41B8-A8DA-4BB936FBD409}" dt="2022-05-31T01:24:16.380" v="157" actId="478"/>
          <ac:spMkLst>
            <pc:docMk/>
            <pc:sldMk cId="467264045" sldId="257"/>
            <ac:spMk id="27" creationId="{8C095304-8973-853C-14A8-C3131A4E2896}"/>
          </ac:spMkLst>
        </pc:spChg>
        <pc:spChg chg="del mod topLvl">
          <ac:chgData name="Nguyễn Cương" userId="79bf91c5-5117-4823-b8a2-1d1f9f3e06db" providerId="ADAL" clId="{0BF75B7A-CD64-41B8-A8DA-4BB936FBD409}" dt="2022-05-31T01:24:17.687" v="158" actId="478"/>
          <ac:spMkLst>
            <pc:docMk/>
            <pc:sldMk cId="467264045" sldId="257"/>
            <ac:spMk id="28" creationId="{BEB326A9-1D6F-7425-56EB-07572D7B374E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0" creationId="{F2EA8C88-25E0-1A61-8253-847D9015A233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1" creationId="{1EB340F5-66B7-5E45-7166-4F2ACF3F3509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2" creationId="{3FA33413-0917-044C-B839-9AEFBFD6F4F2}"/>
          </ac:spMkLst>
        </pc:spChg>
        <pc:spChg chg="del mod">
          <ac:chgData name="Nguyễn Cương" userId="79bf91c5-5117-4823-b8a2-1d1f9f3e06db" providerId="ADAL" clId="{0BF75B7A-CD64-41B8-A8DA-4BB936FBD409}" dt="2022-05-31T01:24:06.209" v="150" actId="478"/>
          <ac:spMkLst>
            <pc:docMk/>
            <pc:sldMk cId="467264045" sldId="257"/>
            <ac:spMk id="33" creationId="{F0FBCFD2-6DDE-336A-7C9D-C59DCA371F0C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5" creationId="{420901DA-9AFF-C5CD-A3AB-31620E6F6E21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6" creationId="{F7D9E84A-82B0-0968-D4E9-0B00F2298B74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7" creationId="{6D42C00D-6EC1-C954-4EF0-81CFF74D63A5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8" creationId="{C68A8707-3E97-B480-4A5F-B0193EBEDCAA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39" creationId="{B1414878-5394-CFE6-53AA-BBD1D01FE082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40" creationId="{4CD8F4E1-AF55-A235-E3F6-6CBB45C2BB89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41" creationId="{35704C85-2D85-0FCF-E3D6-5D3D551E9D14}"/>
          </ac:spMkLst>
        </pc:spChg>
        <pc:spChg chg="mod">
          <ac:chgData name="Nguyễn Cương" userId="79bf91c5-5117-4823-b8a2-1d1f9f3e06db" providerId="ADAL" clId="{0BF75B7A-CD64-41B8-A8DA-4BB936FBD409}" dt="2022-05-31T01:22:38.993" v="130"/>
          <ac:spMkLst>
            <pc:docMk/>
            <pc:sldMk cId="467264045" sldId="257"/>
            <ac:spMk id="42" creationId="{D53E7603-3967-6E05-F0DA-400C3B92DA02}"/>
          </ac:spMkLst>
        </pc:spChg>
        <pc:grpChg chg="add del mod">
          <ac:chgData name="Nguyễn Cương" userId="79bf91c5-5117-4823-b8a2-1d1f9f3e06db" providerId="ADAL" clId="{0BF75B7A-CD64-41B8-A8DA-4BB936FBD409}" dt="2022-05-31T01:23:53.073" v="144" actId="478"/>
          <ac:grpSpMkLst>
            <pc:docMk/>
            <pc:sldMk cId="467264045" sldId="257"/>
            <ac:grpSpMk id="21" creationId="{09259364-D848-AD3E-F642-1D304C0E3621}"/>
          </ac:grpSpMkLst>
        </pc:grpChg>
        <pc:grpChg chg="add del mod">
          <ac:chgData name="Nguyễn Cương" userId="79bf91c5-5117-4823-b8a2-1d1f9f3e06db" providerId="ADAL" clId="{0BF75B7A-CD64-41B8-A8DA-4BB936FBD409}" dt="2022-05-31T01:24:16.380" v="157" actId="478"/>
          <ac:grpSpMkLst>
            <pc:docMk/>
            <pc:sldMk cId="467264045" sldId="257"/>
            <ac:grpSpMk id="26" creationId="{0C7AFF4E-6876-C8C4-35DF-EA8270BCFF26}"/>
          </ac:grpSpMkLst>
        </pc:grpChg>
        <pc:grpChg chg="add del mod">
          <ac:chgData name="Nguyễn Cương" userId="79bf91c5-5117-4823-b8a2-1d1f9f3e06db" providerId="ADAL" clId="{0BF75B7A-CD64-41B8-A8DA-4BB936FBD409}" dt="2022-05-31T01:24:08.268" v="151" actId="478"/>
          <ac:grpSpMkLst>
            <pc:docMk/>
            <pc:sldMk cId="467264045" sldId="257"/>
            <ac:grpSpMk id="29" creationId="{60547BE7-1C38-D0CC-C46C-0D52E2E9C6E5}"/>
          </ac:grpSpMkLst>
        </pc:grpChg>
        <pc:grpChg chg="add del mod">
          <ac:chgData name="Nguyễn Cương" userId="79bf91c5-5117-4823-b8a2-1d1f9f3e06db" providerId="ADAL" clId="{0BF75B7A-CD64-41B8-A8DA-4BB936FBD409}" dt="2022-05-31T01:23:32.028" v="135" actId="478"/>
          <ac:grpSpMkLst>
            <pc:docMk/>
            <pc:sldMk cId="467264045" sldId="257"/>
            <ac:grpSpMk id="34" creationId="{84361134-C3E3-DF37-7E33-85E623931B3E}"/>
          </ac:grpSpMkLst>
        </pc:grpChg>
        <pc:grpChg chg="add mod">
          <ac:chgData name="Nguyễn Cương" userId="79bf91c5-5117-4823-b8a2-1d1f9f3e06db" providerId="ADAL" clId="{0BF75B7A-CD64-41B8-A8DA-4BB936FBD409}" dt="2022-05-31T07:52:01.477" v="8318" actId="14861"/>
          <ac:grpSpMkLst>
            <pc:docMk/>
            <pc:sldMk cId="467264045" sldId="257"/>
            <ac:grpSpMk id="43" creationId="{45DBB1BE-A0DC-0220-0763-5A6305D251D4}"/>
          </ac:grpSpMkLst>
        </pc:grpChg>
        <pc:grpChg chg="add mod">
          <ac:chgData name="Nguyễn Cương" userId="79bf91c5-5117-4823-b8a2-1d1f9f3e06db" providerId="ADAL" clId="{0BF75B7A-CD64-41B8-A8DA-4BB936FBD409}" dt="2022-05-31T07:52:01.477" v="8318" actId="14861"/>
          <ac:grpSpMkLst>
            <pc:docMk/>
            <pc:sldMk cId="467264045" sldId="257"/>
            <ac:grpSpMk id="44" creationId="{4AAE2D21-9C48-C9A0-12D2-F7CA7859FF22}"/>
          </ac:grpSpMkLst>
        </pc:grpChg>
        <pc:grpChg chg="add mod">
          <ac:chgData name="Nguyễn Cương" userId="79bf91c5-5117-4823-b8a2-1d1f9f3e06db" providerId="ADAL" clId="{0BF75B7A-CD64-41B8-A8DA-4BB936FBD409}" dt="2022-05-31T07:52:01.477" v="8318" actId="14861"/>
          <ac:grpSpMkLst>
            <pc:docMk/>
            <pc:sldMk cId="467264045" sldId="257"/>
            <ac:grpSpMk id="45" creationId="{8D198220-F096-70D1-31EC-5A1A4F373865}"/>
          </ac:grpSpMkLst>
        </pc:grpChg>
        <pc:grpChg chg="add mod">
          <ac:chgData name="Nguyễn Cương" userId="79bf91c5-5117-4823-b8a2-1d1f9f3e06db" providerId="ADAL" clId="{0BF75B7A-CD64-41B8-A8DA-4BB936FBD409}" dt="2022-05-31T07:52:01.477" v="8318" actId="14861"/>
          <ac:grpSpMkLst>
            <pc:docMk/>
            <pc:sldMk cId="467264045" sldId="257"/>
            <ac:grpSpMk id="46" creationId="{D2EAF2BC-F14B-EF5D-077E-17A3BE662C07}"/>
          </ac:grpSpMkLst>
        </pc:grpChg>
        <pc:picChg chg="add del mod">
          <ac:chgData name="Nguyễn Cương" userId="79bf91c5-5117-4823-b8a2-1d1f9f3e06db" providerId="ADAL" clId="{0BF75B7A-CD64-41B8-A8DA-4BB936FBD409}" dt="2022-05-31T01:32:31.691" v="509" actId="478"/>
          <ac:picMkLst>
            <pc:docMk/>
            <pc:sldMk cId="467264045" sldId="257"/>
            <ac:picMk id="48" creationId="{70F67266-5466-0266-FBA5-CE3E4D3B311E}"/>
          </ac:picMkLst>
        </pc:picChg>
      </pc:sldChg>
      <pc:sldChg chg="addSp delSp modSp new mod modTransition modNotesTx">
        <pc:chgData name="Nguyễn Cương" userId="79bf91c5-5117-4823-b8a2-1d1f9f3e06db" providerId="ADAL" clId="{0BF75B7A-CD64-41B8-A8DA-4BB936FBD409}" dt="2022-06-04T13:51:04.008" v="10863" actId="14100"/>
        <pc:sldMkLst>
          <pc:docMk/>
          <pc:sldMk cId="202896384" sldId="258"/>
        </pc:sldMkLst>
        <pc:spChg chg="mod">
          <ac:chgData name="Nguyễn Cương" userId="79bf91c5-5117-4823-b8a2-1d1f9f3e06db" providerId="ADAL" clId="{0BF75B7A-CD64-41B8-A8DA-4BB936FBD409}" dt="2022-06-04T13:44:02.662" v="10665" actId="1076"/>
          <ac:spMkLst>
            <pc:docMk/>
            <pc:sldMk cId="202896384" sldId="258"/>
            <ac:spMk id="2" creationId="{562FB8A7-668F-D5B9-0924-64CB2A4B1F71}"/>
          </ac:spMkLst>
        </pc:spChg>
        <pc:spChg chg="add del mod">
          <ac:chgData name="Nguyễn Cương" userId="79bf91c5-5117-4823-b8a2-1d1f9f3e06db" providerId="ADAL" clId="{0BF75B7A-CD64-41B8-A8DA-4BB936FBD409}" dt="2022-06-04T13:47:02.119" v="10729" actId="478"/>
          <ac:spMkLst>
            <pc:docMk/>
            <pc:sldMk cId="202896384" sldId="258"/>
            <ac:spMk id="3" creationId="{236C8DF9-C698-CFDD-8717-F8D7C0747137}"/>
          </ac:spMkLst>
        </pc:spChg>
        <pc:spChg chg="del mod">
          <ac:chgData name="Nguyễn Cương" userId="79bf91c5-5117-4823-b8a2-1d1f9f3e06db" providerId="ADAL" clId="{0BF75B7A-CD64-41B8-A8DA-4BB936FBD409}" dt="2022-06-04T11:34:10.036" v="10335" actId="478"/>
          <ac:spMkLst>
            <pc:docMk/>
            <pc:sldMk cId="202896384" sldId="258"/>
            <ac:spMk id="3" creationId="{D988621C-F9FB-EA30-3B2B-9EE24633FE45}"/>
          </ac:spMkLst>
        </pc:spChg>
        <pc:spChg chg="mod">
          <ac:chgData name="Nguyễn Cương" userId="79bf91c5-5117-4823-b8a2-1d1f9f3e06db" providerId="ADAL" clId="{0BF75B7A-CD64-41B8-A8DA-4BB936FBD409}" dt="2022-06-04T13:26:10.051" v="10395"/>
          <ac:spMkLst>
            <pc:docMk/>
            <pc:sldMk cId="202896384" sldId="258"/>
            <ac:spMk id="7" creationId="{7B47BF85-D856-4D0E-ACEC-4EA0CA6FD42E}"/>
          </ac:spMkLst>
        </pc:spChg>
        <pc:spChg chg="mod">
          <ac:chgData name="Nguyễn Cương" userId="79bf91c5-5117-4823-b8a2-1d1f9f3e06db" providerId="ADAL" clId="{0BF75B7A-CD64-41B8-A8DA-4BB936FBD409}" dt="2022-06-04T13:26:10.051" v="10395"/>
          <ac:spMkLst>
            <pc:docMk/>
            <pc:sldMk cId="202896384" sldId="258"/>
            <ac:spMk id="8" creationId="{3C02B44F-1F4A-BA52-44DA-E58E2683AD44}"/>
          </ac:spMkLst>
        </pc:spChg>
        <pc:spChg chg="add del mod">
          <ac:chgData name="Nguyễn Cương" userId="79bf91c5-5117-4823-b8a2-1d1f9f3e06db" providerId="ADAL" clId="{0BF75B7A-CD64-41B8-A8DA-4BB936FBD409}" dt="2022-06-04T13:43:58.885" v="10662" actId="478"/>
          <ac:spMkLst>
            <pc:docMk/>
            <pc:sldMk cId="202896384" sldId="258"/>
            <ac:spMk id="9" creationId="{B1AED59A-C255-9F4F-A6CC-DC8199BA1CB5}"/>
          </ac:spMkLst>
        </pc:spChg>
        <pc:spChg chg="add del mod">
          <ac:chgData name="Nguyễn Cương" userId="79bf91c5-5117-4823-b8a2-1d1f9f3e06db" providerId="ADAL" clId="{0BF75B7A-CD64-41B8-A8DA-4BB936FBD409}" dt="2022-06-04T13:40:15.070" v="10613" actId="478"/>
          <ac:spMkLst>
            <pc:docMk/>
            <pc:sldMk cId="202896384" sldId="258"/>
            <ac:spMk id="10" creationId="{F97848AA-031D-D68D-4D03-07FEED0FBA30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2" creationId="{2E9C9EAB-AE65-C0D2-8720-FDB2A58E0ED5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3" creationId="{AEE4EA8F-2FD7-0105-9A6B-6E7426CC98ED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4" creationId="{C8E8FBE5-4EA4-8AA1-C1DD-E95F400569D4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5" creationId="{CBD31458-0545-54D7-4299-F129507AF5F4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6" creationId="{C9D15F5C-1D30-04B5-71EE-685CBB7CFFAB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7" creationId="{5631436F-4E27-2128-A3BD-A8465E3B1FA9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8" creationId="{0997888C-C4AF-41D8-B550-0ACE54602E20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19" creationId="{6F455CBB-113E-90A0-C096-EDBB28518460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20" creationId="{12B8537D-65E6-C1FD-96FB-626D26CE3C9F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21" creationId="{855450EC-19A3-239C-E3F9-0FF5908852AA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22" creationId="{46923B6D-36A9-8320-B09F-48A3EE4BBFB1}"/>
          </ac:spMkLst>
        </pc:spChg>
        <pc:spChg chg="add del mod">
          <ac:chgData name="Nguyễn Cương" userId="79bf91c5-5117-4823-b8a2-1d1f9f3e06db" providerId="ADAL" clId="{0BF75B7A-CD64-41B8-A8DA-4BB936FBD409}" dt="2022-06-04T13:43:08.862" v="10650" actId="478"/>
          <ac:spMkLst>
            <pc:docMk/>
            <pc:sldMk cId="202896384" sldId="258"/>
            <ac:spMk id="23" creationId="{56E4B393-5AFC-6969-A7C5-D22AEDBE76A9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24" creationId="{48EB1659-A52B-C9F1-3B2C-2EAEE10C97EC}"/>
          </ac:spMkLst>
        </pc:spChg>
        <pc:spChg chg="add del mod">
          <ac:chgData name="Nguyễn Cương" userId="79bf91c5-5117-4823-b8a2-1d1f9f3e06db" providerId="ADAL" clId="{0BF75B7A-CD64-41B8-A8DA-4BB936FBD409}" dt="2022-06-04T13:44:04.607" v="10666" actId="478"/>
          <ac:spMkLst>
            <pc:docMk/>
            <pc:sldMk cId="202896384" sldId="258"/>
            <ac:spMk id="25" creationId="{E3E35CA6-AAA1-8E92-A569-6BBDEC96B9AF}"/>
          </ac:spMkLst>
        </pc:spChg>
        <pc:grpChg chg="add mod">
          <ac:chgData name="Nguyễn Cương" userId="79bf91c5-5117-4823-b8a2-1d1f9f3e06db" providerId="ADAL" clId="{0BF75B7A-CD64-41B8-A8DA-4BB936FBD409}" dt="2022-06-04T13:26:14.326" v="10396" actId="1076"/>
          <ac:grpSpMkLst>
            <pc:docMk/>
            <pc:sldMk cId="202896384" sldId="258"/>
            <ac:grpSpMk id="6" creationId="{98A3685D-2121-9078-DFB1-8A0C87A39F28}"/>
          </ac:grpSpMkLst>
        </pc:grpChg>
        <pc:graphicFrameChg chg="add mod modGraphic">
          <ac:chgData name="Nguyễn Cương" userId="79bf91c5-5117-4823-b8a2-1d1f9f3e06db" providerId="ADAL" clId="{0BF75B7A-CD64-41B8-A8DA-4BB936FBD409}" dt="2022-06-04T13:51:04.008" v="10863" actId="14100"/>
          <ac:graphicFrameMkLst>
            <pc:docMk/>
            <pc:sldMk cId="202896384" sldId="258"/>
            <ac:graphicFrameMk id="11" creationId="{CE8E2D41-C511-6D36-BE05-77D44B287D52}"/>
          </ac:graphicFrameMkLst>
        </pc:graphicFrameChg>
        <pc:picChg chg="add del mod">
          <ac:chgData name="Nguyễn Cương" userId="79bf91c5-5117-4823-b8a2-1d1f9f3e06db" providerId="ADAL" clId="{0BF75B7A-CD64-41B8-A8DA-4BB936FBD409}" dt="2022-06-04T13:46:42.856" v="10725" actId="478"/>
          <ac:picMkLst>
            <pc:docMk/>
            <pc:sldMk cId="202896384" sldId="258"/>
            <ac:picMk id="5" creationId="{C11893BF-FA39-7933-FA35-484D62BF70B2}"/>
          </ac:picMkLst>
        </pc:picChg>
        <pc:picChg chg="add del mod">
          <ac:chgData name="Nguyễn Cương" userId="79bf91c5-5117-4823-b8a2-1d1f9f3e06db" providerId="ADAL" clId="{0BF75B7A-CD64-41B8-A8DA-4BB936FBD409}" dt="2022-06-04T13:38:48.069" v="10605" actId="478"/>
          <ac:picMkLst>
            <pc:docMk/>
            <pc:sldMk cId="202896384" sldId="258"/>
            <ac:picMk id="1026" creationId="{EE2C4B1F-818B-3D06-AB52-40F6F820F249}"/>
          </ac:picMkLst>
        </pc:picChg>
        <pc:picChg chg="add del mod">
          <ac:chgData name="Nguyễn Cương" userId="79bf91c5-5117-4823-b8a2-1d1f9f3e06db" providerId="ADAL" clId="{0BF75B7A-CD64-41B8-A8DA-4BB936FBD409}" dt="2022-06-04T13:46:22.526" v="10718" actId="478"/>
          <ac:picMkLst>
            <pc:docMk/>
            <pc:sldMk cId="202896384" sldId="258"/>
            <ac:picMk id="1028" creationId="{B9C98BBD-B0B2-08C3-62BD-5D5B614DE70B}"/>
          </ac:picMkLst>
        </pc:picChg>
        <pc:picChg chg="add del mod">
          <ac:chgData name="Nguyễn Cương" userId="79bf91c5-5117-4823-b8a2-1d1f9f3e06db" providerId="ADAL" clId="{0BF75B7A-CD64-41B8-A8DA-4BB936FBD409}" dt="2022-06-04T13:46:41.836" v="10724" actId="478"/>
          <ac:picMkLst>
            <pc:docMk/>
            <pc:sldMk cId="202896384" sldId="258"/>
            <ac:picMk id="1030" creationId="{D5FEB15C-70B2-F35E-24FD-CFBAE7843EAB}"/>
          </ac:picMkLst>
        </pc:picChg>
        <pc:picChg chg="add del mod">
          <ac:chgData name="Nguyễn Cương" userId="79bf91c5-5117-4823-b8a2-1d1f9f3e06db" providerId="ADAL" clId="{0BF75B7A-CD64-41B8-A8DA-4BB936FBD409}" dt="2022-06-04T13:50:07.401" v="10796" actId="478"/>
          <ac:picMkLst>
            <pc:docMk/>
            <pc:sldMk cId="202896384" sldId="258"/>
            <ac:picMk id="1032" creationId="{B08091A0-6137-7926-0D89-7EEB2FD40973}"/>
          </ac:picMkLst>
        </pc:picChg>
        <pc:picChg chg="add del mod">
          <ac:chgData name="Nguyễn Cương" userId="79bf91c5-5117-4823-b8a2-1d1f9f3e06db" providerId="ADAL" clId="{0BF75B7A-CD64-41B8-A8DA-4BB936FBD409}" dt="2022-06-04T13:50:45.895" v="10858" actId="478"/>
          <ac:picMkLst>
            <pc:docMk/>
            <pc:sldMk cId="202896384" sldId="258"/>
            <ac:picMk id="1034" creationId="{AC8E1584-7791-A40C-9316-3E6AECC48678}"/>
          </ac:picMkLst>
        </pc:picChg>
      </pc:sldChg>
      <pc:sldChg chg="addSp delSp modSp new mod modTransition modNotesTx">
        <pc:chgData name="Nguyễn Cương" userId="79bf91c5-5117-4823-b8a2-1d1f9f3e06db" providerId="ADAL" clId="{0BF75B7A-CD64-41B8-A8DA-4BB936FBD409}" dt="2022-06-04T15:03:51.644" v="11121" actId="1038"/>
        <pc:sldMkLst>
          <pc:docMk/>
          <pc:sldMk cId="1213698110" sldId="259"/>
        </pc:sldMkLst>
        <pc:spChg chg="mod">
          <ac:chgData name="Nguyễn Cương" userId="79bf91c5-5117-4823-b8a2-1d1f9f3e06db" providerId="ADAL" clId="{0BF75B7A-CD64-41B8-A8DA-4BB936FBD409}" dt="2022-05-31T01:33:41.670" v="583" actId="20577"/>
          <ac:spMkLst>
            <pc:docMk/>
            <pc:sldMk cId="1213698110" sldId="259"/>
            <ac:spMk id="2" creationId="{0E81DEFC-77BB-A384-6CCA-CF8A265427C4}"/>
          </ac:spMkLst>
        </pc:spChg>
        <pc:spChg chg="add del mod">
          <ac:chgData name="Nguyễn Cương" userId="79bf91c5-5117-4823-b8a2-1d1f9f3e06db" providerId="ADAL" clId="{0BF75B7A-CD64-41B8-A8DA-4BB936FBD409}" dt="2022-05-31T01:54:46.022" v="1537" actId="478"/>
          <ac:spMkLst>
            <pc:docMk/>
            <pc:sldMk cId="1213698110" sldId="259"/>
            <ac:spMk id="3" creationId="{4AE56313-216B-B6C8-2A32-CA2A806B0C6B}"/>
          </ac:spMkLst>
        </pc:spChg>
        <pc:spChg chg="add del mod">
          <ac:chgData name="Nguyễn Cương" userId="79bf91c5-5117-4823-b8a2-1d1f9f3e06db" providerId="ADAL" clId="{0BF75B7A-CD64-41B8-A8DA-4BB936FBD409}" dt="2022-06-04T14:37:33.254" v="10977" actId="1076"/>
          <ac:spMkLst>
            <pc:docMk/>
            <pc:sldMk cId="1213698110" sldId="259"/>
            <ac:spMk id="7" creationId="{76544ADF-3EFC-4B6F-9E2B-284CCE7A5187}"/>
          </ac:spMkLst>
        </pc:spChg>
        <pc:spChg chg="add del mod">
          <ac:chgData name="Nguyễn Cương" userId="79bf91c5-5117-4823-b8a2-1d1f9f3e06db" providerId="ADAL" clId="{0BF75B7A-CD64-41B8-A8DA-4BB936FBD409}" dt="2022-05-31T02:03:49.942" v="1640" actId="478"/>
          <ac:spMkLst>
            <pc:docMk/>
            <pc:sldMk cId="1213698110" sldId="259"/>
            <ac:spMk id="9" creationId="{858F021C-4E42-709B-33B0-9565E2F7386E}"/>
          </ac:spMkLst>
        </pc:spChg>
        <pc:spChg chg="add mod">
          <ac:chgData name="Nguyễn Cương" userId="79bf91c5-5117-4823-b8a2-1d1f9f3e06db" providerId="ADAL" clId="{0BF75B7A-CD64-41B8-A8DA-4BB936FBD409}" dt="2022-06-04T14:37:33.254" v="10977" actId="1076"/>
          <ac:spMkLst>
            <pc:docMk/>
            <pc:sldMk cId="1213698110" sldId="259"/>
            <ac:spMk id="13" creationId="{CC3D99B6-6D4B-63DB-04B0-EACF12402677}"/>
          </ac:spMkLst>
        </pc:spChg>
        <pc:spChg chg="add mod">
          <ac:chgData name="Nguyễn Cương" userId="79bf91c5-5117-4823-b8a2-1d1f9f3e06db" providerId="ADAL" clId="{0BF75B7A-CD64-41B8-A8DA-4BB936FBD409}" dt="2022-06-04T14:38:38.187" v="11000" actId="1076"/>
          <ac:spMkLst>
            <pc:docMk/>
            <pc:sldMk cId="1213698110" sldId="259"/>
            <ac:spMk id="18" creationId="{3F8D6A26-5AE5-6EF5-E902-DDCDF0BF26E9}"/>
          </ac:spMkLst>
        </pc:spChg>
        <pc:spChg chg="add mod">
          <ac:chgData name="Nguyễn Cương" userId="79bf91c5-5117-4823-b8a2-1d1f9f3e06db" providerId="ADAL" clId="{0BF75B7A-CD64-41B8-A8DA-4BB936FBD409}" dt="2022-06-04T14:38:39.078" v="11001" actId="1076"/>
          <ac:spMkLst>
            <pc:docMk/>
            <pc:sldMk cId="1213698110" sldId="259"/>
            <ac:spMk id="20" creationId="{60D40A1F-9248-07A5-E2D3-2EB93F3555FE}"/>
          </ac:spMkLst>
        </pc:spChg>
        <pc:spChg chg="add mod">
          <ac:chgData name="Nguyễn Cương" userId="79bf91c5-5117-4823-b8a2-1d1f9f3e06db" providerId="ADAL" clId="{0BF75B7A-CD64-41B8-A8DA-4BB936FBD409}" dt="2022-06-04T14:51:11.528" v="11089" actId="1076"/>
          <ac:spMkLst>
            <pc:docMk/>
            <pc:sldMk cId="1213698110" sldId="259"/>
            <ac:spMk id="33" creationId="{466B1DE2-6369-3C65-B388-5B8034B5D38E}"/>
          </ac:spMkLst>
        </pc:spChg>
        <pc:spChg chg="add mod">
          <ac:chgData name="Nguyễn Cương" userId="79bf91c5-5117-4823-b8a2-1d1f9f3e06db" providerId="ADAL" clId="{0BF75B7A-CD64-41B8-A8DA-4BB936FBD409}" dt="2022-06-04T14:51:09.022" v="11088" actId="1076"/>
          <ac:spMkLst>
            <pc:docMk/>
            <pc:sldMk cId="1213698110" sldId="259"/>
            <ac:spMk id="34" creationId="{40D82239-F1AD-4096-0BC5-6D78F6D8C0D6}"/>
          </ac:spMkLst>
        </pc:spChg>
        <pc:spChg chg="mod">
          <ac:chgData name="Nguyễn Cương" userId="79bf91c5-5117-4823-b8a2-1d1f9f3e06db" providerId="ADAL" clId="{0BF75B7A-CD64-41B8-A8DA-4BB936FBD409}" dt="2022-06-04T15:03:27.841" v="11118"/>
          <ac:spMkLst>
            <pc:docMk/>
            <pc:sldMk cId="1213698110" sldId="259"/>
            <ac:spMk id="36" creationId="{C1EBE76A-3C41-D20D-2B6A-9397D469B483}"/>
          </ac:spMkLst>
        </pc:spChg>
        <pc:spChg chg="mod">
          <ac:chgData name="Nguyễn Cương" userId="79bf91c5-5117-4823-b8a2-1d1f9f3e06db" providerId="ADAL" clId="{0BF75B7A-CD64-41B8-A8DA-4BB936FBD409}" dt="2022-06-04T15:03:27.841" v="11118"/>
          <ac:spMkLst>
            <pc:docMk/>
            <pc:sldMk cId="1213698110" sldId="259"/>
            <ac:spMk id="37" creationId="{E9E9A925-90BE-A605-245D-EB3EDF1F7322}"/>
          </ac:spMkLst>
        </pc:spChg>
        <pc:spChg chg="add mod">
          <ac:chgData name="Nguyễn Cương" userId="79bf91c5-5117-4823-b8a2-1d1f9f3e06db" providerId="ADAL" clId="{0BF75B7A-CD64-41B8-A8DA-4BB936FBD409}" dt="2022-06-04T14:37:33.254" v="10977" actId="1076"/>
          <ac:spMkLst>
            <pc:docMk/>
            <pc:sldMk cId="1213698110" sldId="259"/>
            <ac:spMk id="47" creationId="{0574D937-E652-A36E-F45C-E649EA131010}"/>
          </ac:spMkLst>
        </pc:spChg>
        <pc:grpChg chg="add mod">
          <ac:chgData name="Nguyễn Cương" userId="79bf91c5-5117-4823-b8a2-1d1f9f3e06db" providerId="ADAL" clId="{0BF75B7A-CD64-41B8-A8DA-4BB936FBD409}" dt="2022-06-04T15:03:51.644" v="11121" actId="1038"/>
          <ac:grpSpMkLst>
            <pc:docMk/>
            <pc:sldMk cId="1213698110" sldId="259"/>
            <ac:grpSpMk id="35" creationId="{255C9F10-1BFE-2A8E-6672-EE237A1EB148}"/>
          </ac:grpSpMkLst>
        </pc:grpChg>
        <pc:picChg chg="add del mod modCrop">
          <ac:chgData name="Nguyễn Cương" userId="79bf91c5-5117-4823-b8a2-1d1f9f3e06db" providerId="ADAL" clId="{0BF75B7A-CD64-41B8-A8DA-4BB936FBD409}" dt="2022-06-04T14:38:36.795" v="10999" actId="478"/>
          <ac:picMkLst>
            <pc:docMk/>
            <pc:sldMk cId="1213698110" sldId="259"/>
            <ac:picMk id="5" creationId="{CD6174B5-DF51-E708-5AAA-2EFD5C2D0B62}"/>
          </ac:picMkLst>
        </pc:picChg>
        <pc:picChg chg="add mod">
          <ac:chgData name="Nguyễn Cương" userId="79bf91c5-5117-4823-b8a2-1d1f9f3e06db" providerId="ADAL" clId="{0BF75B7A-CD64-41B8-A8DA-4BB936FBD409}" dt="2022-05-31T01:53:13.986" v="1513"/>
          <ac:picMkLst>
            <pc:docMk/>
            <pc:sldMk cId="1213698110" sldId="259"/>
            <ac:picMk id="5" creationId="{FF7D7184-26E1-2C13-731A-A6DA40E90CF7}"/>
          </ac:picMkLst>
        </pc:picChg>
        <pc:picChg chg="add del mod modCrop">
          <ac:chgData name="Nguyễn Cương" userId="79bf91c5-5117-4823-b8a2-1d1f9f3e06db" providerId="ADAL" clId="{0BF75B7A-CD64-41B8-A8DA-4BB936FBD409}" dt="2022-05-31T02:06:33.239" v="1661" actId="478"/>
          <ac:picMkLst>
            <pc:docMk/>
            <pc:sldMk cId="1213698110" sldId="259"/>
            <ac:picMk id="6" creationId="{B905BD61-18AD-0F9D-7774-1C1F4BF3CCC3}"/>
          </ac:picMkLst>
        </pc:picChg>
        <pc:picChg chg="add del mod">
          <ac:chgData name="Nguyễn Cương" userId="79bf91c5-5117-4823-b8a2-1d1f9f3e06db" providerId="ADAL" clId="{0BF75B7A-CD64-41B8-A8DA-4BB936FBD409}" dt="2022-05-31T02:02:39.813" v="1580" actId="478"/>
          <ac:picMkLst>
            <pc:docMk/>
            <pc:sldMk cId="1213698110" sldId="259"/>
            <ac:picMk id="10" creationId="{C8285977-5C94-60B3-F183-79A9278B3145}"/>
          </ac:picMkLst>
        </pc:picChg>
        <pc:picChg chg="add del mod">
          <ac:chgData name="Nguyễn Cương" userId="79bf91c5-5117-4823-b8a2-1d1f9f3e06db" providerId="ADAL" clId="{0BF75B7A-CD64-41B8-A8DA-4BB936FBD409}" dt="2022-06-04T14:51:05.669" v="11086" actId="1076"/>
          <ac:picMkLst>
            <pc:docMk/>
            <pc:sldMk cId="1213698110" sldId="259"/>
            <ac:picMk id="12" creationId="{B8EAEA57-9306-81E0-CB5D-8158772A49D5}"/>
          </ac:picMkLst>
        </pc:picChg>
        <pc:picChg chg="add mod">
          <ac:chgData name="Nguyễn Cương" userId="79bf91c5-5117-4823-b8a2-1d1f9f3e06db" providerId="ADAL" clId="{0BF75B7A-CD64-41B8-A8DA-4BB936FBD409}" dt="2022-06-04T14:37:33.254" v="10977" actId="1076"/>
          <ac:picMkLst>
            <pc:docMk/>
            <pc:sldMk cId="1213698110" sldId="259"/>
            <ac:picMk id="15" creationId="{64EEFE9D-93A7-172F-424B-141FEF7EFC35}"/>
          </ac:picMkLst>
        </pc:picChg>
        <pc:picChg chg="add mod">
          <ac:chgData name="Nguyễn Cương" userId="79bf91c5-5117-4823-b8a2-1d1f9f3e06db" providerId="ADAL" clId="{0BF75B7A-CD64-41B8-A8DA-4BB936FBD409}" dt="2022-06-04T14:37:33.254" v="10977" actId="1076"/>
          <ac:picMkLst>
            <pc:docMk/>
            <pc:sldMk cId="1213698110" sldId="259"/>
            <ac:picMk id="17" creationId="{5B5B02AA-EB57-6B4F-EEC2-E9E54896F7A7}"/>
          </ac:picMkLst>
        </pc:picChg>
        <pc:picChg chg="add mod">
          <ac:chgData name="Nguyễn Cương" userId="79bf91c5-5117-4823-b8a2-1d1f9f3e06db" providerId="ADAL" clId="{0BF75B7A-CD64-41B8-A8DA-4BB936FBD409}" dt="2022-06-04T14:37:33.254" v="10977" actId="1076"/>
          <ac:picMkLst>
            <pc:docMk/>
            <pc:sldMk cId="1213698110" sldId="259"/>
            <ac:picMk id="19" creationId="{F50C2DD5-C312-3C88-BB50-C814910D998C}"/>
          </ac:picMkLst>
        </pc:picChg>
        <pc:picChg chg="add mod">
          <ac:chgData name="Nguyễn Cương" userId="79bf91c5-5117-4823-b8a2-1d1f9f3e06db" providerId="ADAL" clId="{0BF75B7A-CD64-41B8-A8DA-4BB936FBD409}" dt="2022-06-04T14:37:33.254" v="10977" actId="1076"/>
          <ac:picMkLst>
            <pc:docMk/>
            <pc:sldMk cId="1213698110" sldId="259"/>
            <ac:picMk id="21" creationId="{2F384BBD-559C-21F1-D1EC-C3DE9A83CDA1}"/>
          </ac:picMkLst>
        </pc:picChg>
        <pc:picChg chg="add del mod">
          <ac:chgData name="Nguyễn Cương" userId="79bf91c5-5117-4823-b8a2-1d1f9f3e06db" providerId="ADAL" clId="{0BF75B7A-CD64-41B8-A8DA-4BB936FBD409}" dt="2022-05-31T02:03:49.123" v="1639" actId="478"/>
          <ac:picMkLst>
            <pc:docMk/>
            <pc:sldMk cId="1213698110" sldId="259"/>
            <ac:picMk id="2050" creationId="{8BAF7792-4604-1F39-503A-DF5CC58DD195}"/>
          </ac:picMkLst>
        </pc:picChg>
        <pc:picChg chg="add del mod">
          <ac:chgData name="Nguyễn Cương" userId="79bf91c5-5117-4823-b8a2-1d1f9f3e06db" providerId="ADAL" clId="{0BF75B7A-CD64-41B8-A8DA-4BB936FBD409}" dt="2022-06-04T14:54:31.155" v="11090" actId="478"/>
          <ac:picMkLst>
            <pc:docMk/>
            <pc:sldMk cId="1213698110" sldId="259"/>
            <ac:picMk id="2050" creationId="{FD4A1798-E143-6CF7-950D-EEACA8E45832}"/>
          </ac:picMkLst>
        </pc:picChg>
        <pc:picChg chg="add del mod">
          <ac:chgData name="Nguyễn Cương" userId="79bf91c5-5117-4823-b8a2-1d1f9f3e06db" providerId="ADAL" clId="{0BF75B7A-CD64-41B8-A8DA-4BB936FBD409}" dt="2022-05-31T02:08:43.553" v="1736" actId="478"/>
          <ac:picMkLst>
            <pc:docMk/>
            <pc:sldMk cId="1213698110" sldId="259"/>
            <ac:picMk id="2052" creationId="{1C8E99AF-44F4-AA42-2FB9-D4725BDC9B4B}"/>
          </ac:picMkLst>
        </pc:picChg>
        <pc:cxnChg chg="add mod">
          <ac:chgData name="Nguyễn Cương" userId="79bf91c5-5117-4823-b8a2-1d1f9f3e06db" providerId="ADAL" clId="{0BF75B7A-CD64-41B8-A8DA-4BB936FBD409}" dt="2022-06-04T14:39:13.875" v="11012" actId="14100"/>
          <ac:cxnSpMkLst>
            <pc:docMk/>
            <pc:sldMk cId="1213698110" sldId="259"/>
            <ac:cxnSpMk id="22" creationId="{9786AD30-CB8C-0E23-F2E8-910A1170A456}"/>
          </ac:cxnSpMkLst>
        </pc:cxnChg>
        <pc:cxnChg chg="add mod">
          <ac:chgData name="Nguyễn Cương" userId="79bf91c5-5117-4823-b8a2-1d1f9f3e06db" providerId="ADAL" clId="{0BF75B7A-CD64-41B8-A8DA-4BB936FBD409}" dt="2022-06-04T14:37:33.254" v="10977" actId="1076"/>
          <ac:cxnSpMkLst>
            <pc:docMk/>
            <pc:sldMk cId="1213698110" sldId="259"/>
            <ac:cxnSpMk id="23" creationId="{E5C7AB7A-F2F7-2632-E0B7-6A9324E85578}"/>
          </ac:cxnSpMkLst>
        </pc:cxnChg>
        <pc:cxnChg chg="add mod">
          <ac:chgData name="Nguyễn Cương" userId="79bf91c5-5117-4823-b8a2-1d1f9f3e06db" providerId="ADAL" clId="{0BF75B7A-CD64-41B8-A8DA-4BB936FBD409}" dt="2022-06-04T14:39:11.452" v="11011" actId="14100"/>
          <ac:cxnSpMkLst>
            <pc:docMk/>
            <pc:sldMk cId="1213698110" sldId="259"/>
            <ac:cxnSpMk id="24" creationId="{3937F341-8B04-B23B-B1DB-006DBC479E65}"/>
          </ac:cxnSpMkLst>
        </pc:cxnChg>
        <pc:cxnChg chg="add mod">
          <ac:chgData name="Nguyễn Cương" userId="79bf91c5-5117-4823-b8a2-1d1f9f3e06db" providerId="ADAL" clId="{0BF75B7A-CD64-41B8-A8DA-4BB936FBD409}" dt="2022-06-04T14:37:33.254" v="10977" actId="1076"/>
          <ac:cxnSpMkLst>
            <pc:docMk/>
            <pc:sldMk cId="1213698110" sldId="259"/>
            <ac:cxnSpMk id="28" creationId="{9EE5412C-A53E-D55C-A642-928F650B1A34}"/>
          </ac:cxnSpMkLst>
        </pc:cxnChg>
        <pc:cxnChg chg="add mod">
          <ac:chgData name="Nguyễn Cương" userId="79bf91c5-5117-4823-b8a2-1d1f9f3e06db" providerId="ADAL" clId="{0BF75B7A-CD64-41B8-A8DA-4BB936FBD409}" dt="2022-06-04T14:37:33.254" v="10977" actId="1076"/>
          <ac:cxnSpMkLst>
            <pc:docMk/>
            <pc:sldMk cId="1213698110" sldId="259"/>
            <ac:cxnSpMk id="32" creationId="{EB31FDE9-8E19-E825-4D28-8437763488EE}"/>
          </ac:cxnSpMkLst>
        </pc:cxnChg>
        <pc:cxnChg chg="add mod">
          <ac:chgData name="Nguyễn Cương" userId="79bf91c5-5117-4823-b8a2-1d1f9f3e06db" providerId="ADAL" clId="{0BF75B7A-CD64-41B8-A8DA-4BB936FBD409}" dt="2022-06-04T14:37:33.254" v="10977" actId="1076"/>
          <ac:cxnSpMkLst>
            <pc:docMk/>
            <pc:sldMk cId="1213698110" sldId="259"/>
            <ac:cxnSpMk id="38" creationId="{FCE1EE81-C2D2-0EAE-584B-31EBF177AB3C}"/>
          </ac:cxnSpMkLst>
        </pc:cxnChg>
        <pc:cxnChg chg="add mod">
          <ac:chgData name="Nguyễn Cương" userId="79bf91c5-5117-4823-b8a2-1d1f9f3e06db" providerId="ADAL" clId="{0BF75B7A-CD64-41B8-A8DA-4BB936FBD409}" dt="2022-06-04T14:37:33.254" v="10977" actId="1076"/>
          <ac:cxnSpMkLst>
            <pc:docMk/>
            <pc:sldMk cId="1213698110" sldId="259"/>
            <ac:cxnSpMk id="39" creationId="{F6656559-13A7-3291-B80E-BDA566FF4CA9}"/>
          </ac:cxnSpMkLst>
        </pc:cxnChg>
      </pc:sldChg>
      <pc:sldChg chg="addSp delSp modSp new mod ord modTransition chgLayout modNotesTx">
        <pc:chgData name="Nguyễn Cương" userId="79bf91c5-5117-4823-b8a2-1d1f9f3e06db" providerId="ADAL" clId="{0BF75B7A-CD64-41B8-A8DA-4BB936FBD409}" dt="2022-06-04T15:58:43.208" v="12129" actId="20577"/>
        <pc:sldMkLst>
          <pc:docMk/>
          <pc:sldMk cId="712150154" sldId="260"/>
        </pc:sldMkLst>
        <pc:spChg chg="mod ord">
          <ac:chgData name="Nguyễn Cương" userId="79bf91c5-5117-4823-b8a2-1d1f9f3e06db" providerId="ADAL" clId="{0BF75B7A-CD64-41B8-A8DA-4BB936FBD409}" dt="2022-06-04T14:06:19.306" v="10938" actId="700"/>
          <ac:spMkLst>
            <pc:docMk/>
            <pc:sldMk cId="712150154" sldId="260"/>
            <ac:spMk id="2" creationId="{BDFD5C4F-9BCB-1082-8AB3-CD4E6E1058F8}"/>
          </ac:spMkLst>
        </pc:spChg>
        <pc:spChg chg="mod ord">
          <ac:chgData name="Nguyễn Cương" userId="79bf91c5-5117-4823-b8a2-1d1f9f3e06db" providerId="ADAL" clId="{0BF75B7A-CD64-41B8-A8DA-4BB936FBD409}" dt="2022-06-04T15:58:43.208" v="12129" actId="20577"/>
          <ac:spMkLst>
            <pc:docMk/>
            <pc:sldMk cId="712150154" sldId="260"/>
            <ac:spMk id="3" creationId="{9E27DEBC-CC0B-D764-ECD5-8AF7173056AA}"/>
          </ac:spMkLst>
        </pc:spChg>
        <pc:spChg chg="mod ord">
          <ac:chgData name="Nguyễn Cương" userId="79bf91c5-5117-4823-b8a2-1d1f9f3e06db" providerId="ADAL" clId="{0BF75B7A-CD64-41B8-A8DA-4BB936FBD409}" dt="2022-06-04T14:06:19.306" v="10938" actId="700"/>
          <ac:spMkLst>
            <pc:docMk/>
            <pc:sldMk cId="712150154" sldId="260"/>
            <ac:spMk id="4" creationId="{29CD770E-A099-2C49-A954-6D3ED5CFF11C}"/>
          </ac:spMkLst>
        </pc:spChg>
        <pc:spChg chg="add">
          <ac:chgData name="Nguyễn Cương" userId="79bf91c5-5117-4823-b8a2-1d1f9f3e06db" providerId="ADAL" clId="{0BF75B7A-CD64-41B8-A8DA-4BB936FBD409}" dt="2022-05-31T02:23:35.633" v="1939"/>
          <ac:spMkLst>
            <pc:docMk/>
            <pc:sldMk cId="712150154" sldId="260"/>
            <ac:spMk id="5" creationId="{69F0A878-582F-83ED-04ED-E17C960F87EE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9" creationId="{07880627-7FCE-48DA-E246-D26D10416CA9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0" creationId="{41677295-E1AD-64CE-CA9F-B7F50BF422F7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2" creationId="{15AA84E1-9049-1DDF-C139-99D027A8AF19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3" creationId="{8CE4E436-2180-2471-7888-B2DB6615CB70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4" creationId="{6F1482D4-64E1-5BC1-63DD-3E2100C7D200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5" creationId="{C6AC2716-6DD3-DD8F-59E3-CAB5BF999BE9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7" creationId="{4E198908-1F79-9F6A-F6F2-21A6426DDAE1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18" creationId="{A35E7EA6-38BE-5743-F69F-71F737B5C8E5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0" creationId="{5E9D583D-C642-CE5F-B3BB-CDCB7080DAAE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1" creationId="{AB2A0B37-8D23-28FA-9450-9C2126EF9E7E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2" creationId="{0E2742FC-F03F-BC93-053F-5688691F1588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4" creationId="{349A1009-785A-7B64-F69D-B97ED36B6282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5" creationId="{7A0810D3-E396-DDB6-6C71-ECE6150D6291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7" creationId="{8628E377-7662-1184-EF41-D990BF99C14A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8" creationId="{A16E2417-759D-8A24-0254-F21F08E04513}"/>
          </ac:spMkLst>
        </pc:spChg>
        <pc:spChg chg="mod">
          <ac:chgData name="Nguyễn Cương" userId="79bf91c5-5117-4823-b8a2-1d1f9f3e06db" providerId="ADAL" clId="{0BF75B7A-CD64-41B8-A8DA-4BB936FBD409}" dt="2022-05-31T02:28:43.078" v="1970"/>
          <ac:spMkLst>
            <pc:docMk/>
            <pc:sldMk cId="712150154" sldId="260"/>
            <ac:spMk id="29" creationId="{80A47E99-58AF-216D-DFC7-D42BB6976A67}"/>
          </ac:spMkLst>
        </pc:spChg>
        <pc:spChg chg="add del mod">
          <ac:chgData name="Nguyễn Cương" userId="79bf91c5-5117-4823-b8a2-1d1f9f3e06db" providerId="ADAL" clId="{0BF75B7A-CD64-41B8-A8DA-4BB936FBD409}" dt="2022-05-31T02:29:48.518" v="1988" actId="478"/>
          <ac:spMkLst>
            <pc:docMk/>
            <pc:sldMk cId="712150154" sldId="260"/>
            <ac:spMk id="30" creationId="{75A63A15-6177-EDC3-5D16-D108A8563616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32" creationId="{62873B98-EF77-0A95-85B5-BCF7DA6B1458}"/>
          </ac:spMkLst>
        </pc:spChg>
        <pc:spChg chg="add del mod">
          <ac:chgData name="Nguyễn Cương" userId="79bf91c5-5117-4823-b8a2-1d1f9f3e06db" providerId="ADAL" clId="{0BF75B7A-CD64-41B8-A8DA-4BB936FBD409}" dt="2022-05-31T02:45:03.799" v="2343" actId="21"/>
          <ac:spMkLst>
            <pc:docMk/>
            <pc:sldMk cId="712150154" sldId="260"/>
            <ac:spMk id="33" creationId="{674D7D51-2568-B88D-D1D2-B9FF15B4B712}"/>
          </ac:spMkLst>
        </pc:spChg>
        <pc:spChg chg="add del mod">
          <ac:chgData name="Nguyễn Cương" userId="79bf91c5-5117-4823-b8a2-1d1f9f3e06db" providerId="ADAL" clId="{0BF75B7A-CD64-41B8-A8DA-4BB936FBD409}" dt="2022-05-31T02:45:03.799" v="2343" actId="21"/>
          <ac:spMkLst>
            <pc:docMk/>
            <pc:sldMk cId="712150154" sldId="260"/>
            <ac:spMk id="35" creationId="{31A9D886-72C5-7760-F3B8-E03852657D41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36" creationId="{EAFF81A9-826D-921A-3DCB-CB386B3B30E9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37" creationId="{C8B93E1B-390F-0B63-342A-51D167BAFEF9}"/>
          </ac:spMkLst>
        </pc:spChg>
        <pc:spChg chg="add del mod">
          <ac:chgData name="Nguyễn Cương" userId="79bf91c5-5117-4823-b8a2-1d1f9f3e06db" providerId="ADAL" clId="{0BF75B7A-CD64-41B8-A8DA-4BB936FBD409}" dt="2022-05-31T02:34:04.395" v="2200" actId="478"/>
          <ac:spMkLst>
            <pc:docMk/>
            <pc:sldMk cId="712150154" sldId="260"/>
            <ac:spMk id="38" creationId="{9B2BBDFA-64E1-1DA9-67A6-1B2EC4D9FC55}"/>
          </ac:spMkLst>
        </pc:spChg>
        <pc:spChg chg="add del mod">
          <ac:chgData name="Nguyễn Cương" userId="79bf91c5-5117-4823-b8a2-1d1f9f3e06db" providerId="ADAL" clId="{0BF75B7A-CD64-41B8-A8DA-4BB936FBD409}" dt="2022-05-31T02:29:49.934" v="1990" actId="478"/>
          <ac:spMkLst>
            <pc:docMk/>
            <pc:sldMk cId="712150154" sldId="260"/>
            <ac:spMk id="39" creationId="{9D50DE58-A92C-828D-F1C2-29D5E2F44838}"/>
          </ac:spMkLst>
        </pc:spChg>
        <pc:spChg chg="add mod">
          <ac:chgData name="Nguyễn Cương" userId="79bf91c5-5117-4823-b8a2-1d1f9f3e06db" providerId="ADAL" clId="{0BF75B7A-CD64-41B8-A8DA-4BB936FBD409}" dt="2022-05-31T02:52:34.686" v="2603" actId="1076"/>
          <ac:spMkLst>
            <pc:docMk/>
            <pc:sldMk cId="712150154" sldId="260"/>
            <ac:spMk id="40" creationId="{4A484F4A-27B9-33C4-B4EA-370FD3408833}"/>
          </ac:spMkLst>
        </pc:spChg>
        <pc:spChg chg="add del mod">
          <ac:chgData name="Nguyễn Cương" userId="79bf91c5-5117-4823-b8a2-1d1f9f3e06db" providerId="ADAL" clId="{0BF75B7A-CD64-41B8-A8DA-4BB936FBD409}" dt="2022-05-31T02:29:49.075" v="1989" actId="478"/>
          <ac:spMkLst>
            <pc:docMk/>
            <pc:sldMk cId="712150154" sldId="260"/>
            <ac:spMk id="40" creationId="{58D4728D-55B1-DC5F-7E3A-3E27E8641DE1}"/>
          </ac:spMkLst>
        </pc:spChg>
        <pc:spChg chg="add mod">
          <ac:chgData name="Nguyễn Cương" userId="79bf91c5-5117-4823-b8a2-1d1f9f3e06db" providerId="ADAL" clId="{0BF75B7A-CD64-41B8-A8DA-4BB936FBD409}" dt="2022-05-31T02:52:34.686" v="2603" actId="1076"/>
          <ac:spMkLst>
            <pc:docMk/>
            <pc:sldMk cId="712150154" sldId="260"/>
            <ac:spMk id="41" creationId="{322F41CB-92DE-2BCB-8A91-0E4B8C124B4A}"/>
          </ac:spMkLst>
        </pc:spChg>
        <pc:spChg chg="add mod">
          <ac:chgData name="Nguyễn Cương" userId="79bf91c5-5117-4823-b8a2-1d1f9f3e06db" providerId="ADAL" clId="{0BF75B7A-CD64-41B8-A8DA-4BB936FBD409}" dt="2022-06-04T14:05:49.202" v="10937" actId="2085"/>
          <ac:spMkLst>
            <pc:docMk/>
            <pc:sldMk cId="712150154" sldId="260"/>
            <ac:spMk id="42" creationId="{FAAF5BDC-307F-104F-32D4-FB4476A73052}"/>
          </ac:spMkLst>
        </pc:spChg>
        <pc:spChg chg="add mod">
          <ac:chgData name="Nguyễn Cương" userId="79bf91c5-5117-4823-b8a2-1d1f9f3e06db" providerId="ADAL" clId="{0BF75B7A-CD64-41B8-A8DA-4BB936FBD409}" dt="2022-06-04T14:32:18.609" v="10963" actId="20577"/>
          <ac:spMkLst>
            <pc:docMk/>
            <pc:sldMk cId="712150154" sldId="260"/>
            <ac:spMk id="43" creationId="{B17CD9B0-70A2-899A-94C3-9688BAA78958}"/>
          </ac:spMkLst>
        </pc:spChg>
        <pc:spChg chg="add 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45" creationId="{ED41B3C6-E434-09D4-6908-D92AF57D6A74}"/>
          </ac:spMkLst>
        </pc:spChg>
        <pc:spChg chg="add 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47" creationId="{FA39E613-AA54-52BC-E612-F0F3B86B73A8}"/>
          </ac:spMkLst>
        </pc:spChg>
        <pc:spChg chg="mod">
          <ac:chgData name="Nguyễn Cương" userId="79bf91c5-5117-4823-b8a2-1d1f9f3e06db" providerId="ADAL" clId="{0BF75B7A-CD64-41B8-A8DA-4BB936FBD409}" dt="2022-06-04T15:12:37.241" v="11249"/>
          <ac:spMkLst>
            <pc:docMk/>
            <pc:sldMk cId="712150154" sldId="260"/>
            <ac:spMk id="49" creationId="{FD0AA55A-F16D-270D-A539-2123AE0C523C}"/>
          </ac:spMkLst>
        </pc:spChg>
        <pc:spChg chg="mod">
          <ac:chgData name="Nguyễn Cương" userId="79bf91c5-5117-4823-b8a2-1d1f9f3e06db" providerId="ADAL" clId="{0BF75B7A-CD64-41B8-A8DA-4BB936FBD409}" dt="2022-06-04T15:12:37.241" v="11249"/>
          <ac:spMkLst>
            <pc:docMk/>
            <pc:sldMk cId="712150154" sldId="260"/>
            <ac:spMk id="50" creationId="{909E46A1-1F71-78E1-6B83-1F185BE62E3F}"/>
          </ac:spMkLst>
        </pc:spChg>
        <pc:spChg chg="mod or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58" creationId="{31154A1B-30CE-3842-0E01-68D7C29882EC}"/>
          </ac:spMkLst>
        </pc:spChg>
        <pc:spChg chg="del mod ord">
          <ac:chgData name="Nguyễn Cương" userId="79bf91c5-5117-4823-b8a2-1d1f9f3e06db" providerId="ADAL" clId="{0BF75B7A-CD64-41B8-A8DA-4BB936FBD409}" dt="2022-05-31T02:45:09.410" v="2345" actId="21"/>
          <ac:spMkLst>
            <pc:docMk/>
            <pc:sldMk cId="712150154" sldId="260"/>
            <ac:spMk id="59" creationId="{B7A70D32-682F-F84A-3F18-FD07858453B3}"/>
          </ac:spMkLst>
        </pc:spChg>
        <pc:spChg chg="del mod ord">
          <ac:chgData name="Nguyễn Cương" userId="79bf91c5-5117-4823-b8a2-1d1f9f3e06db" providerId="ADAL" clId="{0BF75B7A-CD64-41B8-A8DA-4BB936FBD409}" dt="2022-05-31T02:45:09.410" v="2345" actId="21"/>
          <ac:spMkLst>
            <pc:docMk/>
            <pc:sldMk cId="712150154" sldId="260"/>
            <ac:spMk id="61" creationId="{9B5FFC5C-D060-A1C6-7547-238726EB4206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62" creationId="{A958DC99-1EA4-A19B-E05E-744417C05A2B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63" creationId="{59ADCA52-0458-DD60-7BE4-D3A3CBD7D9CF}"/>
          </ac:spMkLst>
        </pc:spChg>
        <pc:spChg chg="mod or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67" creationId="{12B95C44-76AE-2706-C361-134C6C683C20}"/>
          </ac:spMkLst>
        </pc:spChg>
        <pc:spChg chg="del mod">
          <ac:chgData name="Nguyễn Cương" userId="79bf91c5-5117-4823-b8a2-1d1f9f3e06db" providerId="ADAL" clId="{0BF75B7A-CD64-41B8-A8DA-4BB936FBD409}" dt="2022-05-31T02:45:14.106" v="2347" actId="21"/>
          <ac:spMkLst>
            <pc:docMk/>
            <pc:sldMk cId="712150154" sldId="260"/>
            <ac:spMk id="68" creationId="{818A7F03-0985-7E4D-9F60-EEA617CC7485}"/>
          </ac:spMkLst>
        </pc:spChg>
        <pc:spChg chg="del mod">
          <ac:chgData name="Nguyễn Cương" userId="79bf91c5-5117-4823-b8a2-1d1f9f3e06db" providerId="ADAL" clId="{0BF75B7A-CD64-41B8-A8DA-4BB936FBD409}" dt="2022-05-31T02:45:14.106" v="2347" actId="21"/>
          <ac:spMkLst>
            <pc:docMk/>
            <pc:sldMk cId="712150154" sldId="260"/>
            <ac:spMk id="70" creationId="{3C9C7E38-F622-3DD9-E538-5FA989DB8715}"/>
          </ac:spMkLst>
        </pc:spChg>
        <pc:spChg chg="mod">
          <ac:chgData name="Nguyễn Cương" userId="79bf91c5-5117-4823-b8a2-1d1f9f3e06db" providerId="ADAL" clId="{0BF75B7A-CD64-41B8-A8DA-4BB936FBD409}" dt="2022-05-31T02:53:42.497" v="2672" actId="2085"/>
          <ac:spMkLst>
            <pc:docMk/>
            <pc:sldMk cId="712150154" sldId="260"/>
            <ac:spMk id="71" creationId="{3A8657DD-BD4E-B204-822C-F9C16974CE80}"/>
          </ac:spMkLst>
        </pc:spChg>
        <pc:spChg chg="mod">
          <ac:chgData name="Nguyễn Cương" userId="79bf91c5-5117-4823-b8a2-1d1f9f3e06db" providerId="ADAL" clId="{0BF75B7A-CD64-41B8-A8DA-4BB936FBD409}" dt="2022-05-31T02:53:42.497" v="2672" actId="2085"/>
          <ac:spMkLst>
            <pc:docMk/>
            <pc:sldMk cId="712150154" sldId="260"/>
            <ac:spMk id="72" creationId="{268CE9B3-A598-EA6A-1A9F-AC96C2E1994D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76" creationId="{52FE7146-1197-32C7-3B80-AC67BBAC8F43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77" creationId="{25310D28-A037-80B6-A9B4-300DF59DCEAF}"/>
          </ac:spMkLst>
        </pc:spChg>
        <pc:spChg chg="mod">
          <ac:chgData name="Nguyễn Cương" userId="79bf91c5-5117-4823-b8a2-1d1f9f3e06db" providerId="ADAL" clId="{0BF75B7A-CD64-41B8-A8DA-4BB936FBD409}" dt="2022-05-31T02:48:44.840" v="2589" actId="1076"/>
          <ac:spMkLst>
            <pc:docMk/>
            <pc:sldMk cId="712150154" sldId="260"/>
            <ac:spMk id="79" creationId="{2E4B27E1-1BAF-CAC9-BC84-8E3E4645560C}"/>
          </ac:spMkLst>
        </pc:spChg>
        <pc:spChg chg="mod">
          <ac:chgData name="Nguyễn Cương" userId="79bf91c5-5117-4823-b8a2-1d1f9f3e06db" providerId="ADAL" clId="{0BF75B7A-CD64-41B8-A8DA-4BB936FBD409}" dt="2022-05-31T03:03:19.076" v="2715" actId="1076"/>
          <ac:spMkLst>
            <pc:docMk/>
            <pc:sldMk cId="712150154" sldId="260"/>
            <ac:spMk id="80" creationId="{A82ED75D-B1D4-F7E0-0F21-70903051930A}"/>
          </ac:spMkLst>
        </pc:spChg>
        <pc:spChg chg="mod">
          <ac:chgData name="Nguyễn Cương" userId="79bf91c5-5117-4823-b8a2-1d1f9f3e06db" providerId="ADAL" clId="{0BF75B7A-CD64-41B8-A8DA-4BB936FBD409}" dt="2022-05-31T02:53:38.723" v="2671" actId="2085"/>
          <ac:spMkLst>
            <pc:docMk/>
            <pc:sldMk cId="712150154" sldId="260"/>
            <ac:spMk id="81" creationId="{93875F0D-6C09-FD06-72ED-087078C50AA2}"/>
          </ac:spMkLst>
        </pc:spChg>
        <pc:grpChg chg="add mod or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7" creationId="{6155C889-7210-8BDA-4C73-9D77CBFD947E}"/>
          </ac:grpSpMkLst>
        </pc:grpChg>
        <pc:grpChg chg="add del mod">
          <ac:chgData name="Nguyễn Cương" userId="79bf91c5-5117-4823-b8a2-1d1f9f3e06db" providerId="ADAL" clId="{0BF75B7A-CD64-41B8-A8DA-4BB936FBD409}" dt="2022-05-31T02:29:23.518" v="1982" actId="478"/>
          <ac:grpSpMkLst>
            <pc:docMk/>
            <pc:sldMk cId="712150154" sldId="260"/>
            <ac:grpSpMk id="8" creationId="{09776B42-E0C7-2610-036F-800E61CD1DD5}"/>
          </ac:grpSpMkLst>
        </pc:grpChg>
        <pc:grpChg chg="add mod or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8" creationId="{EB4BB4C1-0832-985D-AF65-D2502E2DDA00}"/>
          </ac:grpSpMkLst>
        </pc:grpChg>
        <pc:grpChg chg="add 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9" creationId="{9F1AFF1D-3F52-A217-3770-E153AAA8DF9D}"/>
          </ac:grpSpMkLst>
        </pc:grpChg>
        <pc:grpChg chg="mod">
          <ac:chgData name="Nguyễn Cương" userId="79bf91c5-5117-4823-b8a2-1d1f9f3e06db" providerId="ADAL" clId="{0BF75B7A-CD64-41B8-A8DA-4BB936FBD409}" dt="2022-05-31T02:28:43.078" v="1970"/>
          <ac:grpSpMkLst>
            <pc:docMk/>
            <pc:sldMk cId="712150154" sldId="260"/>
            <ac:grpSpMk id="11" creationId="{563BC2C5-C141-9859-FAE5-464FC5EA1231}"/>
          </ac:grpSpMkLst>
        </pc:grpChg>
        <pc:grpChg chg="add del mod">
          <ac:chgData name="Nguyễn Cương" userId="79bf91c5-5117-4823-b8a2-1d1f9f3e06db" providerId="ADAL" clId="{0BF75B7A-CD64-41B8-A8DA-4BB936FBD409}" dt="2022-05-31T02:29:23.250" v="1981" actId="478"/>
          <ac:grpSpMkLst>
            <pc:docMk/>
            <pc:sldMk cId="712150154" sldId="260"/>
            <ac:grpSpMk id="16" creationId="{A8F2194A-651B-E46A-8A36-4F38270C6D27}"/>
          </ac:grpSpMkLst>
        </pc:grpChg>
        <pc:grpChg chg="mod">
          <ac:chgData name="Nguyễn Cương" userId="79bf91c5-5117-4823-b8a2-1d1f9f3e06db" providerId="ADAL" clId="{0BF75B7A-CD64-41B8-A8DA-4BB936FBD409}" dt="2022-05-31T02:28:43.078" v="1970"/>
          <ac:grpSpMkLst>
            <pc:docMk/>
            <pc:sldMk cId="712150154" sldId="260"/>
            <ac:grpSpMk id="19" creationId="{B85F5B8C-B4AE-9D21-5FD6-291A01EBED5E}"/>
          </ac:grpSpMkLst>
        </pc:grpChg>
        <pc:grpChg chg="add del mod">
          <ac:chgData name="Nguyễn Cương" userId="79bf91c5-5117-4823-b8a2-1d1f9f3e06db" providerId="ADAL" clId="{0BF75B7A-CD64-41B8-A8DA-4BB936FBD409}" dt="2022-05-31T02:29:21.510" v="1980" actId="478"/>
          <ac:grpSpMkLst>
            <pc:docMk/>
            <pc:sldMk cId="712150154" sldId="260"/>
            <ac:grpSpMk id="23" creationId="{506C9077-D9FE-65F5-2CAB-CD5E2F373377}"/>
          </ac:grpSpMkLst>
        </pc:grpChg>
        <pc:grpChg chg="mod">
          <ac:chgData name="Nguyễn Cương" userId="79bf91c5-5117-4823-b8a2-1d1f9f3e06db" providerId="ADAL" clId="{0BF75B7A-CD64-41B8-A8DA-4BB936FBD409}" dt="2022-05-31T02:28:43.078" v="1970"/>
          <ac:grpSpMkLst>
            <pc:docMk/>
            <pc:sldMk cId="712150154" sldId="260"/>
            <ac:grpSpMk id="26" creationId="{9D41588A-F632-4294-A2AF-1965640A7FC8}"/>
          </ac:grpSpMkLst>
        </pc:grpChg>
        <pc:grpChg chg="add 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31" creationId="{EEB99323-3150-56A0-E203-19BE15DD020E}"/>
          </ac:grpSpMkLst>
        </pc:grpChg>
        <pc:grpChg chg="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34" creationId="{540A3D7C-5FF7-BDEE-DB82-9D02EADBF346}"/>
          </ac:grpSpMkLst>
        </pc:grpChg>
        <pc:grpChg chg="add mod">
          <ac:chgData name="Nguyễn Cương" userId="79bf91c5-5117-4823-b8a2-1d1f9f3e06db" providerId="ADAL" clId="{0BF75B7A-CD64-41B8-A8DA-4BB936FBD409}" dt="2022-06-04T15:12:37.241" v="11249"/>
          <ac:grpSpMkLst>
            <pc:docMk/>
            <pc:sldMk cId="712150154" sldId="260"/>
            <ac:grpSpMk id="48" creationId="{14184EB0-C788-44B5-84D2-E36F628828CE}"/>
          </ac:grpSpMkLst>
        </pc:grpChg>
        <pc:grpChg chg="add 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51" creationId="{348335DF-2D4D-C465-5D21-8397286750AA}"/>
          </ac:grpSpMkLst>
        </pc:grpChg>
        <pc:grpChg chg="add del mod">
          <ac:chgData name="Nguyễn Cương" userId="79bf91c5-5117-4823-b8a2-1d1f9f3e06db" providerId="ADAL" clId="{0BF75B7A-CD64-41B8-A8DA-4BB936FBD409}" dt="2022-05-31T02:40:20.927" v="2299" actId="478"/>
          <ac:grpSpMkLst>
            <pc:docMk/>
            <pc:sldMk cId="712150154" sldId="260"/>
            <ac:grpSpMk id="55" creationId="{1A60F994-9EF9-A3FF-D06D-007ABD7AF61A}"/>
          </ac:grpSpMkLst>
        </pc:grpChg>
        <pc:grpChg chg="mod topLvl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56" creationId="{FF828A8F-9B6C-AC73-731A-0CAB03D84332}"/>
          </ac:grpSpMkLst>
        </pc:grpChg>
        <pc:grpChg chg="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60" creationId="{4B575A97-34A6-95E9-7B57-783D66652060}"/>
          </ac:grpSpMkLst>
        </pc:grpChg>
        <pc:grpChg chg="add del mod">
          <ac:chgData name="Nguyễn Cương" userId="79bf91c5-5117-4823-b8a2-1d1f9f3e06db" providerId="ADAL" clId="{0BF75B7A-CD64-41B8-A8DA-4BB936FBD409}" dt="2022-05-31T02:40:19.334" v="2298" actId="478"/>
          <ac:grpSpMkLst>
            <pc:docMk/>
            <pc:sldMk cId="712150154" sldId="260"/>
            <ac:grpSpMk id="64" creationId="{B92D23F8-CBCA-6ED5-371B-E665EF33E5AC}"/>
          </ac:grpSpMkLst>
        </pc:grpChg>
        <pc:grpChg chg="mod topLvl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65" creationId="{6478F941-3468-92C3-6872-AA7D4E7B95DB}"/>
          </ac:grpSpMkLst>
        </pc:grpChg>
        <pc:grpChg chg="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69" creationId="{05FE0A61-EC7F-9287-9F9B-F3723DF14C0D}"/>
          </ac:grpSpMkLst>
        </pc:grpChg>
        <pc:grpChg chg="add del mod">
          <ac:chgData name="Nguyễn Cương" userId="79bf91c5-5117-4823-b8a2-1d1f9f3e06db" providerId="ADAL" clId="{0BF75B7A-CD64-41B8-A8DA-4BB936FBD409}" dt="2022-05-31T02:40:22.430" v="2300" actId="478"/>
          <ac:grpSpMkLst>
            <pc:docMk/>
            <pc:sldMk cId="712150154" sldId="260"/>
            <ac:grpSpMk id="73" creationId="{649A0C51-C593-E012-A6F7-17DE009AA821}"/>
          </ac:grpSpMkLst>
        </pc:grpChg>
        <pc:grpChg chg="mod topLvl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74" creationId="{68AD304A-9D2E-CA0E-93A8-599EE0C0F0AA}"/>
          </ac:grpSpMkLst>
        </pc:grpChg>
        <pc:grpChg chg="mod">
          <ac:chgData name="Nguyễn Cương" userId="79bf91c5-5117-4823-b8a2-1d1f9f3e06db" providerId="ADAL" clId="{0BF75B7A-CD64-41B8-A8DA-4BB936FBD409}" dt="2022-05-31T02:48:44.840" v="2589" actId="1076"/>
          <ac:grpSpMkLst>
            <pc:docMk/>
            <pc:sldMk cId="712150154" sldId="260"/>
            <ac:grpSpMk id="78" creationId="{14AE0836-D3E9-800D-0FDA-B58E7550A145}"/>
          </ac:grpSpMkLst>
        </pc:grpChg>
        <pc:graphicFrameChg chg="add del mod">
          <ac:chgData name="Nguyễn Cương" userId="79bf91c5-5117-4823-b8a2-1d1f9f3e06db" providerId="ADAL" clId="{0BF75B7A-CD64-41B8-A8DA-4BB936FBD409}" dt="2022-05-31T02:53:45.907" v="2673" actId="478"/>
          <ac:graphicFrameMkLst>
            <pc:docMk/>
            <pc:sldMk cId="712150154" sldId="260"/>
            <ac:graphicFrameMk id="6" creationId="{C4889671-4904-BAF4-2CBB-F57D60DCD4C1}"/>
          </ac:graphicFrameMkLst>
        </pc:graphicFrameChg>
        <pc:graphicFrameChg chg="add del mod modGraphic">
          <ac:chgData name="Nguyễn Cương" userId="79bf91c5-5117-4823-b8a2-1d1f9f3e06db" providerId="ADAL" clId="{0BF75B7A-CD64-41B8-A8DA-4BB936FBD409}" dt="2022-05-31T02:27:57.554" v="1969" actId="478"/>
          <ac:graphicFrameMkLst>
            <pc:docMk/>
            <pc:sldMk cId="712150154" sldId="260"/>
            <ac:graphicFrameMk id="7" creationId="{73E2A68A-2490-2327-38B6-94C6735507C6}"/>
          </ac:graphicFrameMkLst>
        </pc:graphicFrameChg>
        <pc:picChg chg="add del mod">
          <ac:chgData name="Nguyễn Cương" userId="79bf91c5-5117-4823-b8a2-1d1f9f3e06db" providerId="ADAL" clId="{0BF75B7A-CD64-41B8-A8DA-4BB936FBD409}" dt="2022-05-31T02:35:59.617" v="2234" actId="478"/>
          <ac:picMkLst>
            <pc:docMk/>
            <pc:sldMk cId="712150154" sldId="260"/>
            <ac:picMk id="42" creationId="{0149A2E4-0348-CB04-F9AE-8B181DAD3446}"/>
          </ac:picMkLst>
        </pc:picChg>
        <pc:picChg chg="add mod">
          <ac:chgData name="Nguyễn Cương" userId="79bf91c5-5117-4823-b8a2-1d1f9f3e06db" providerId="ADAL" clId="{0BF75B7A-CD64-41B8-A8DA-4BB936FBD409}" dt="2022-05-31T02:48:44.840" v="2589" actId="1076"/>
          <ac:picMkLst>
            <pc:docMk/>
            <pc:sldMk cId="712150154" sldId="260"/>
            <ac:picMk id="44" creationId="{96DA67B9-02B2-D2AC-2672-3AB48B9AF769}"/>
          </ac:picMkLst>
        </pc:picChg>
        <pc:picChg chg="add mod">
          <ac:chgData name="Nguyễn Cương" userId="79bf91c5-5117-4823-b8a2-1d1f9f3e06db" providerId="ADAL" clId="{0BF75B7A-CD64-41B8-A8DA-4BB936FBD409}" dt="2022-05-31T02:48:44.840" v="2589" actId="1076"/>
          <ac:picMkLst>
            <pc:docMk/>
            <pc:sldMk cId="712150154" sldId="260"/>
            <ac:picMk id="46" creationId="{18CD0A7F-42CF-F6AF-4FFF-3BF5D6037D52}"/>
          </ac:picMkLst>
        </pc:picChg>
        <pc:picChg chg="add del mod">
          <ac:chgData name="Nguyễn Cương" userId="79bf91c5-5117-4823-b8a2-1d1f9f3e06db" providerId="ADAL" clId="{0BF75B7A-CD64-41B8-A8DA-4BB936FBD409}" dt="2022-05-31T02:33:57.669" v="2197" actId="478"/>
          <ac:picMkLst>
            <pc:docMk/>
            <pc:sldMk cId="712150154" sldId="260"/>
            <ac:picMk id="48" creationId="{6EAB39D5-4B22-49E8-574E-6B12FDD7C5C9}"/>
          </ac:picMkLst>
        </pc:picChg>
        <pc:picChg chg="add del mod">
          <ac:chgData name="Nguyễn Cương" userId="79bf91c5-5117-4823-b8a2-1d1f9f3e06db" providerId="ADAL" clId="{0BF75B7A-CD64-41B8-A8DA-4BB936FBD409}" dt="2022-05-31T02:34:02.299" v="2199" actId="478"/>
          <ac:picMkLst>
            <pc:docMk/>
            <pc:sldMk cId="712150154" sldId="260"/>
            <ac:picMk id="50" creationId="{42CC38BE-B55E-6D16-A78B-ECD635D80A5F}"/>
          </ac:picMkLst>
        </pc:picChg>
        <pc:picChg chg="add mod">
          <ac:chgData name="Nguyễn Cương" userId="79bf91c5-5117-4823-b8a2-1d1f9f3e06db" providerId="ADAL" clId="{0BF75B7A-CD64-41B8-A8DA-4BB936FBD409}" dt="2022-05-31T02:48:44.840" v="2589" actId="1076"/>
          <ac:picMkLst>
            <pc:docMk/>
            <pc:sldMk cId="712150154" sldId="260"/>
            <ac:picMk id="53" creationId="{C1CDC129-4F9C-AC5F-6BA6-09FEA2D0DE3B}"/>
          </ac:picMkLst>
        </pc:picChg>
        <pc:picChg chg="del mod topLvl">
          <ac:chgData name="Nguyễn Cương" userId="79bf91c5-5117-4823-b8a2-1d1f9f3e06db" providerId="ADAL" clId="{0BF75B7A-CD64-41B8-A8DA-4BB936FBD409}" dt="2022-05-31T02:40:20.927" v="2299" actId="478"/>
          <ac:picMkLst>
            <pc:docMk/>
            <pc:sldMk cId="712150154" sldId="260"/>
            <ac:picMk id="57" creationId="{23344CF1-B108-D5DF-DCA8-46AA833DBF8E}"/>
          </ac:picMkLst>
        </pc:picChg>
        <pc:picChg chg="del mod topLvl">
          <ac:chgData name="Nguyễn Cương" userId="79bf91c5-5117-4823-b8a2-1d1f9f3e06db" providerId="ADAL" clId="{0BF75B7A-CD64-41B8-A8DA-4BB936FBD409}" dt="2022-05-31T02:40:19.334" v="2298" actId="478"/>
          <ac:picMkLst>
            <pc:docMk/>
            <pc:sldMk cId="712150154" sldId="260"/>
            <ac:picMk id="66" creationId="{EC6FC813-4EA9-4E35-207A-0E35391FDD65}"/>
          </ac:picMkLst>
        </pc:picChg>
        <pc:picChg chg="del mod topLvl">
          <ac:chgData name="Nguyễn Cương" userId="79bf91c5-5117-4823-b8a2-1d1f9f3e06db" providerId="ADAL" clId="{0BF75B7A-CD64-41B8-A8DA-4BB936FBD409}" dt="2022-05-31T02:40:22.430" v="2300" actId="478"/>
          <ac:picMkLst>
            <pc:docMk/>
            <pc:sldMk cId="712150154" sldId="260"/>
            <ac:picMk id="75" creationId="{B97E218A-8D1F-80DF-70E7-A93839DBA850}"/>
          </ac:picMkLst>
        </pc:picChg>
        <pc:picChg chg="add mod">
          <ac:chgData name="Nguyễn Cương" userId="79bf91c5-5117-4823-b8a2-1d1f9f3e06db" providerId="ADAL" clId="{0BF75B7A-CD64-41B8-A8DA-4BB936FBD409}" dt="2022-05-31T02:48:44.840" v="2589" actId="1076"/>
          <ac:picMkLst>
            <pc:docMk/>
            <pc:sldMk cId="712150154" sldId="260"/>
            <ac:picMk id="1026" creationId="{150BE4CF-5A2B-2218-2432-A90BA8836E5D}"/>
          </ac:picMkLst>
        </pc:picChg>
      </pc:sldChg>
      <pc:sldChg chg="new del">
        <pc:chgData name="Nguyễn Cương" userId="79bf91c5-5117-4823-b8a2-1d1f9f3e06db" providerId="ADAL" clId="{0BF75B7A-CD64-41B8-A8DA-4BB936FBD409}" dt="2022-05-31T01:19:53.412" v="127" actId="47"/>
        <pc:sldMkLst>
          <pc:docMk/>
          <pc:sldMk cId="3235334921" sldId="260"/>
        </pc:sldMkLst>
      </pc:sldChg>
      <pc:sldChg chg="new del">
        <pc:chgData name="Nguyễn Cương" userId="79bf91c5-5117-4823-b8a2-1d1f9f3e06db" providerId="ADAL" clId="{0BF75B7A-CD64-41B8-A8DA-4BB936FBD409}" dt="2022-05-31T01:19:53.194" v="126" actId="47"/>
        <pc:sldMkLst>
          <pc:docMk/>
          <pc:sldMk cId="1477068858" sldId="261"/>
        </pc:sldMkLst>
      </pc:sldChg>
      <pc:sldChg chg="addSp delSp modSp new mod modTransition chgLayout modNotesTx">
        <pc:chgData name="Nguyễn Cương" userId="79bf91c5-5117-4823-b8a2-1d1f9f3e06db" providerId="ADAL" clId="{0BF75B7A-CD64-41B8-A8DA-4BB936FBD409}" dt="2022-06-04T15:46:08.749" v="11791" actId="12"/>
        <pc:sldMkLst>
          <pc:docMk/>
          <pc:sldMk cId="2242069869" sldId="261"/>
        </pc:sldMkLst>
        <pc:spChg chg="mod ord">
          <ac:chgData name="Nguyễn Cương" userId="79bf91c5-5117-4823-b8a2-1d1f9f3e06db" providerId="ADAL" clId="{0BF75B7A-CD64-41B8-A8DA-4BB936FBD409}" dt="2022-06-04T15:45:29.033" v="11783" actId="700"/>
          <ac:spMkLst>
            <pc:docMk/>
            <pc:sldMk cId="2242069869" sldId="261"/>
            <ac:spMk id="2" creationId="{6E749E50-B3BE-A7A7-4C96-F14231676D5B}"/>
          </ac:spMkLst>
        </pc:spChg>
        <pc:spChg chg="del mod">
          <ac:chgData name="Nguyễn Cương" userId="79bf91c5-5117-4823-b8a2-1d1f9f3e06db" providerId="ADAL" clId="{0BF75B7A-CD64-41B8-A8DA-4BB936FBD409}" dt="2022-06-04T15:38:53.819" v="11597" actId="700"/>
          <ac:spMkLst>
            <pc:docMk/>
            <pc:sldMk cId="2242069869" sldId="261"/>
            <ac:spMk id="3" creationId="{191AB8D4-29C3-E2AC-27CA-DA4694D07AE0}"/>
          </ac:spMkLst>
        </pc:spChg>
        <pc:spChg chg="mod ord">
          <ac:chgData name="Nguyễn Cương" userId="79bf91c5-5117-4823-b8a2-1d1f9f3e06db" providerId="ADAL" clId="{0BF75B7A-CD64-41B8-A8DA-4BB936FBD409}" dt="2022-06-04T15:45:29.033" v="11783" actId="700"/>
          <ac:spMkLst>
            <pc:docMk/>
            <pc:sldMk cId="2242069869" sldId="261"/>
            <ac:spMk id="4" creationId="{8F13A8B4-E6FB-5595-3A8E-510E1640776B}"/>
          </ac:spMkLst>
        </pc:spChg>
        <pc:spChg chg="mod">
          <ac:chgData name="Nguyễn Cương" userId="79bf91c5-5117-4823-b8a2-1d1f9f3e06db" providerId="ADAL" clId="{0BF75B7A-CD64-41B8-A8DA-4BB936FBD409}" dt="2022-06-04T15:12:13.187" v="11245"/>
          <ac:spMkLst>
            <pc:docMk/>
            <pc:sldMk cId="2242069869" sldId="261"/>
            <ac:spMk id="6" creationId="{CD3232B0-4ED6-4C43-9039-B68A96BF4567}"/>
          </ac:spMkLst>
        </pc:spChg>
        <pc:spChg chg="mod">
          <ac:chgData name="Nguyễn Cương" userId="79bf91c5-5117-4823-b8a2-1d1f9f3e06db" providerId="ADAL" clId="{0BF75B7A-CD64-41B8-A8DA-4BB936FBD409}" dt="2022-06-04T15:12:13.187" v="11245"/>
          <ac:spMkLst>
            <pc:docMk/>
            <pc:sldMk cId="2242069869" sldId="261"/>
            <ac:spMk id="7" creationId="{3C3E4301-B5C2-0DEB-2BAA-11C13E560600}"/>
          </ac:spMkLst>
        </pc:spChg>
        <pc:spChg chg="add mod ord">
          <ac:chgData name="Nguyễn Cương" userId="79bf91c5-5117-4823-b8a2-1d1f9f3e06db" providerId="ADAL" clId="{0BF75B7A-CD64-41B8-A8DA-4BB936FBD409}" dt="2022-06-04T15:46:08.749" v="11791" actId="12"/>
          <ac:spMkLst>
            <pc:docMk/>
            <pc:sldMk cId="2242069869" sldId="261"/>
            <ac:spMk id="8" creationId="{B5F28E84-693F-D6BA-340F-6A911468CC3E}"/>
          </ac:spMkLst>
        </pc:spChg>
        <pc:grpChg chg="add mod">
          <ac:chgData name="Nguyễn Cương" userId="79bf91c5-5117-4823-b8a2-1d1f9f3e06db" providerId="ADAL" clId="{0BF75B7A-CD64-41B8-A8DA-4BB936FBD409}" dt="2022-06-04T15:12:13.187" v="11245"/>
          <ac:grpSpMkLst>
            <pc:docMk/>
            <pc:sldMk cId="2242069869" sldId="261"/>
            <ac:grpSpMk id="5" creationId="{FC1E7B80-00AC-B8BF-B652-1A9142B2918C}"/>
          </ac:grpSpMkLst>
        </pc:grpChg>
      </pc:sldChg>
      <pc:sldChg chg="addSp delSp modSp new mod modTransition modNotesTx">
        <pc:chgData name="Nguyễn Cương" userId="79bf91c5-5117-4823-b8a2-1d1f9f3e06db" providerId="ADAL" clId="{0BF75B7A-CD64-41B8-A8DA-4BB936FBD409}" dt="2022-06-04T15:55:16.571" v="12083" actId="478"/>
        <pc:sldMkLst>
          <pc:docMk/>
          <pc:sldMk cId="2735939285" sldId="262"/>
        </pc:sldMkLst>
        <pc:spChg chg="mod">
          <ac:chgData name="Nguyễn Cương" userId="79bf91c5-5117-4823-b8a2-1d1f9f3e06db" providerId="ADAL" clId="{0BF75B7A-CD64-41B8-A8DA-4BB936FBD409}" dt="2022-05-31T01:39:59.417" v="923" actId="20577"/>
          <ac:spMkLst>
            <pc:docMk/>
            <pc:sldMk cId="2735939285" sldId="262"/>
            <ac:spMk id="2" creationId="{98532A93-60E1-06DB-B997-FFF4F0A2911B}"/>
          </ac:spMkLst>
        </pc:spChg>
        <pc:spChg chg="del mod">
          <ac:chgData name="Nguyễn Cương" userId="79bf91c5-5117-4823-b8a2-1d1f9f3e06db" providerId="ADAL" clId="{0BF75B7A-CD64-41B8-A8DA-4BB936FBD409}" dt="2022-06-04T15:48:09.626" v="11831" actId="478"/>
          <ac:spMkLst>
            <pc:docMk/>
            <pc:sldMk cId="2735939285" sldId="262"/>
            <ac:spMk id="3" creationId="{B66E9D0C-7776-4424-233D-E8C54E3954B4}"/>
          </ac:spMkLst>
        </pc:spChg>
        <pc:spChg chg="mod">
          <ac:chgData name="Nguyễn Cương" userId="79bf91c5-5117-4823-b8a2-1d1f9f3e06db" providerId="ADAL" clId="{0BF75B7A-CD64-41B8-A8DA-4BB936FBD409}" dt="2022-06-04T15:12:14.609" v="11246"/>
          <ac:spMkLst>
            <pc:docMk/>
            <pc:sldMk cId="2735939285" sldId="262"/>
            <ac:spMk id="6" creationId="{E1640728-FE45-BD87-0E2D-2FCC6C3FA5F6}"/>
          </ac:spMkLst>
        </pc:spChg>
        <pc:spChg chg="mod">
          <ac:chgData name="Nguyễn Cương" userId="79bf91c5-5117-4823-b8a2-1d1f9f3e06db" providerId="ADAL" clId="{0BF75B7A-CD64-41B8-A8DA-4BB936FBD409}" dt="2022-06-04T15:12:14.609" v="11246"/>
          <ac:spMkLst>
            <pc:docMk/>
            <pc:sldMk cId="2735939285" sldId="262"/>
            <ac:spMk id="7" creationId="{09E96984-AB9F-DBD0-C26F-F7A5A57C21A5}"/>
          </ac:spMkLst>
        </pc:spChg>
        <pc:spChg chg="add mod">
          <ac:chgData name="Nguyễn Cương" userId="79bf91c5-5117-4823-b8a2-1d1f9f3e06db" providerId="ADAL" clId="{0BF75B7A-CD64-41B8-A8DA-4BB936FBD409}" dt="2022-06-04T15:47:59.165" v="11829" actId="1076"/>
          <ac:spMkLst>
            <pc:docMk/>
            <pc:sldMk cId="2735939285" sldId="262"/>
            <ac:spMk id="8" creationId="{2F95E738-970D-B75F-D826-B202FDB7556C}"/>
          </ac:spMkLst>
        </pc:spChg>
        <pc:spChg chg="add mod">
          <ac:chgData name="Nguyễn Cương" userId="79bf91c5-5117-4823-b8a2-1d1f9f3e06db" providerId="ADAL" clId="{0BF75B7A-CD64-41B8-A8DA-4BB936FBD409}" dt="2022-06-04T15:52:52.038" v="12049" actId="121"/>
          <ac:spMkLst>
            <pc:docMk/>
            <pc:sldMk cId="2735939285" sldId="262"/>
            <ac:spMk id="10" creationId="{44502B86-A6D1-758F-7807-1EE664CD0AF7}"/>
          </ac:spMkLst>
        </pc:spChg>
        <pc:spChg chg="add mod">
          <ac:chgData name="Nguyễn Cương" userId="79bf91c5-5117-4823-b8a2-1d1f9f3e06db" providerId="ADAL" clId="{0BF75B7A-CD64-41B8-A8DA-4BB936FBD409}" dt="2022-06-04T15:55:11.503" v="12082" actId="207"/>
          <ac:spMkLst>
            <pc:docMk/>
            <pc:sldMk cId="2735939285" sldId="262"/>
            <ac:spMk id="11" creationId="{CE9C9AE3-2882-FE43-E93A-AA565421436E}"/>
          </ac:spMkLst>
        </pc:spChg>
        <pc:spChg chg="add mod">
          <ac:chgData name="Nguyễn Cương" userId="79bf91c5-5117-4823-b8a2-1d1f9f3e06db" providerId="ADAL" clId="{0BF75B7A-CD64-41B8-A8DA-4BB936FBD409}" dt="2022-06-04T15:48:54.165" v="11867" actId="207"/>
          <ac:spMkLst>
            <pc:docMk/>
            <pc:sldMk cId="2735939285" sldId="262"/>
            <ac:spMk id="12" creationId="{6C074EEB-4D82-7C06-8702-A4956BBD2CFB}"/>
          </ac:spMkLst>
        </pc:spChg>
        <pc:grpChg chg="add mod">
          <ac:chgData name="Nguyễn Cương" userId="79bf91c5-5117-4823-b8a2-1d1f9f3e06db" providerId="ADAL" clId="{0BF75B7A-CD64-41B8-A8DA-4BB936FBD409}" dt="2022-06-04T15:12:14.609" v="11246"/>
          <ac:grpSpMkLst>
            <pc:docMk/>
            <pc:sldMk cId="2735939285" sldId="262"/>
            <ac:grpSpMk id="5" creationId="{34040F88-7E74-631D-B2FD-25C50783D451}"/>
          </ac:grpSpMkLst>
        </pc:grpChg>
        <pc:picChg chg="add del mod">
          <ac:chgData name="Nguyễn Cương" userId="79bf91c5-5117-4823-b8a2-1d1f9f3e06db" providerId="ADAL" clId="{0BF75B7A-CD64-41B8-A8DA-4BB936FBD409}" dt="2022-06-04T15:47:34.627" v="11815" actId="478"/>
          <ac:picMkLst>
            <pc:docMk/>
            <pc:sldMk cId="2735939285" sldId="262"/>
            <ac:picMk id="3074" creationId="{316B39E1-57EF-5AAC-77F3-60768FC118D3}"/>
          </ac:picMkLst>
        </pc:picChg>
        <pc:picChg chg="add del mod">
          <ac:chgData name="Nguyễn Cương" userId="79bf91c5-5117-4823-b8a2-1d1f9f3e06db" providerId="ADAL" clId="{0BF75B7A-CD64-41B8-A8DA-4BB936FBD409}" dt="2022-06-04T15:48:41.391" v="11834" actId="21"/>
          <ac:picMkLst>
            <pc:docMk/>
            <pc:sldMk cId="2735939285" sldId="262"/>
            <ac:picMk id="3076" creationId="{CFA51E58-178F-CDFD-88F5-9C19EFD05019}"/>
          </ac:picMkLst>
        </pc:picChg>
        <pc:picChg chg="add del mod">
          <ac:chgData name="Nguyễn Cương" userId="79bf91c5-5117-4823-b8a2-1d1f9f3e06db" providerId="ADAL" clId="{0BF75B7A-CD64-41B8-A8DA-4BB936FBD409}" dt="2022-06-04T15:52:01.820" v="12016" actId="478"/>
          <ac:picMkLst>
            <pc:docMk/>
            <pc:sldMk cId="2735939285" sldId="262"/>
            <ac:picMk id="3078" creationId="{529A4985-BAE5-7505-0444-3F63610C9949}"/>
          </ac:picMkLst>
        </pc:picChg>
        <pc:picChg chg="add del mod">
          <ac:chgData name="Nguyễn Cương" userId="79bf91c5-5117-4823-b8a2-1d1f9f3e06db" providerId="ADAL" clId="{0BF75B7A-CD64-41B8-A8DA-4BB936FBD409}" dt="2022-06-04T15:55:16.571" v="12083" actId="478"/>
          <ac:picMkLst>
            <pc:docMk/>
            <pc:sldMk cId="2735939285" sldId="262"/>
            <ac:picMk id="3080" creationId="{1445A495-1755-8E65-BA1A-E80D21237CEF}"/>
          </ac:picMkLst>
        </pc:picChg>
      </pc:sldChg>
      <pc:sldChg chg="new del">
        <pc:chgData name="Nguyễn Cương" userId="79bf91c5-5117-4823-b8a2-1d1f9f3e06db" providerId="ADAL" clId="{0BF75B7A-CD64-41B8-A8DA-4BB936FBD409}" dt="2022-05-31T01:19:53.020" v="125" actId="47"/>
        <pc:sldMkLst>
          <pc:docMk/>
          <pc:sldMk cId="3297977985" sldId="262"/>
        </pc:sldMkLst>
      </pc:sldChg>
      <pc:sldChg chg="modSp new del mod">
        <pc:chgData name="Nguyễn Cương" userId="79bf91c5-5117-4823-b8a2-1d1f9f3e06db" providerId="ADAL" clId="{0BF75B7A-CD64-41B8-A8DA-4BB936FBD409}" dt="2022-05-31T02:22:01.007" v="1795" actId="47"/>
        <pc:sldMkLst>
          <pc:docMk/>
          <pc:sldMk cId="241830147" sldId="263"/>
        </pc:sldMkLst>
        <pc:spChg chg="mod">
          <ac:chgData name="Nguyễn Cương" userId="79bf91c5-5117-4823-b8a2-1d1f9f3e06db" providerId="ADAL" clId="{0BF75B7A-CD64-41B8-A8DA-4BB936FBD409}" dt="2022-05-31T02:21:34.505" v="1794"/>
          <ac:spMkLst>
            <pc:docMk/>
            <pc:sldMk cId="241830147" sldId="263"/>
            <ac:spMk id="2" creationId="{EA19BA2E-8AF3-1A21-594B-74EA3730C5A9}"/>
          </ac:spMkLst>
        </pc:spChg>
      </pc:sldChg>
      <pc:sldChg chg="addSp delSp modSp new mod ord modTransition chgLayout">
        <pc:chgData name="Nguyễn Cương" userId="79bf91c5-5117-4823-b8a2-1d1f9f3e06db" providerId="ADAL" clId="{0BF75B7A-CD64-41B8-A8DA-4BB936FBD409}" dt="2022-06-04T15:57:58.447" v="12111"/>
        <pc:sldMkLst>
          <pc:docMk/>
          <pc:sldMk cId="437963343" sldId="263"/>
        </pc:sldMkLst>
        <pc:spChg chg="mod ord">
          <ac:chgData name="Nguyễn Cương" userId="79bf91c5-5117-4823-b8a2-1d1f9f3e06db" providerId="ADAL" clId="{0BF75B7A-CD64-41B8-A8DA-4BB936FBD409}" dt="2022-06-04T15:13:09.038" v="11286" actId="700"/>
          <ac:spMkLst>
            <pc:docMk/>
            <pc:sldMk cId="437963343" sldId="263"/>
            <ac:spMk id="2" creationId="{122A1935-E6FD-66A8-FEA0-F87158348162}"/>
          </ac:spMkLst>
        </pc:spChg>
        <pc:spChg chg="mod ord">
          <ac:chgData name="Nguyễn Cương" userId="79bf91c5-5117-4823-b8a2-1d1f9f3e06db" providerId="ADAL" clId="{0BF75B7A-CD64-41B8-A8DA-4BB936FBD409}" dt="2022-06-04T15:13:12.779" v="11287" actId="14100"/>
          <ac:spMkLst>
            <pc:docMk/>
            <pc:sldMk cId="437963343" sldId="263"/>
            <ac:spMk id="3" creationId="{BB316100-E450-AA0E-7F83-5CD533643FC1}"/>
          </ac:spMkLst>
        </pc:spChg>
        <pc:spChg chg="mod ord">
          <ac:chgData name="Nguyễn Cương" userId="79bf91c5-5117-4823-b8a2-1d1f9f3e06db" providerId="ADAL" clId="{0BF75B7A-CD64-41B8-A8DA-4BB936FBD409}" dt="2022-06-04T15:13:09.038" v="11286" actId="700"/>
          <ac:spMkLst>
            <pc:docMk/>
            <pc:sldMk cId="437963343" sldId="263"/>
            <ac:spMk id="4" creationId="{59BF3B1B-28CB-29AF-3B8B-BEA65CFB195D}"/>
          </ac:spMkLst>
        </pc:spChg>
        <pc:spChg chg="add del">
          <ac:chgData name="Nguyễn Cương" userId="79bf91c5-5117-4823-b8a2-1d1f9f3e06db" providerId="ADAL" clId="{0BF75B7A-CD64-41B8-A8DA-4BB936FBD409}" dt="2022-05-31T03:04:49.343" v="2793"/>
          <ac:spMkLst>
            <pc:docMk/>
            <pc:sldMk cId="437963343" sldId="263"/>
            <ac:spMk id="5" creationId="{F2F265E0-117A-78A6-8DAE-A38BAB239D16}"/>
          </ac:spMkLst>
        </pc:spChg>
        <pc:spChg chg="mod">
          <ac:chgData name="Nguyễn Cương" userId="79bf91c5-5117-4823-b8a2-1d1f9f3e06db" providerId="ADAL" clId="{0BF75B7A-CD64-41B8-A8DA-4BB936FBD409}" dt="2022-06-04T15:17:28.371" v="11333"/>
          <ac:spMkLst>
            <pc:docMk/>
            <pc:sldMk cId="437963343" sldId="263"/>
            <ac:spMk id="9" creationId="{D613F784-38F6-334B-5A72-247384EF249E}"/>
          </ac:spMkLst>
        </pc:spChg>
        <pc:spChg chg="mod">
          <ac:chgData name="Nguyễn Cương" userId="79bf91c5-5117-4823-b8a2-1d1f9f3e06db" providerId="ADAL" clId="{0BF75B7A-CD64-41B8-A8DA-4BB936FBD409}" dt="2022-06-04T15:17:28.371" v="11333"/>
          <ac:spMkLst>
            <pc:docMk/>
            <pc:sldMk cId="437963343" sldId="263"/>
            <ac:spMk id="10" creationId="{FF49850D-F96C-6B77-CA75-EE682F1FB353}"/>
          </ac:spMkLst>
        </pc:spChg>
        <pc:grpChg chg="add mod">
          <ac:chgData name="Nguyễn Cương" userId="79bf91c5-5117-4823-b8a2-1d1f9f3e06db" providerId="ADAL" clId="{0BF75B7A-CD64-41B8-A8DA-4BB936FBD409}" dt="2022-06-04T15:17:28.371" v="11333"/>
          <ac:grpSpMkLst>
            <pc:docMk/>
            <pc:sldMk cId="437963343" sldId="263"/>
            <ac:grpSpMk id="8" creationId="{77B5CE63-AF2A-3B1B-E82F-7706C40CE108}"/>
          </ac:grpSpMkLst>
        </pc:grpChg>
        <pc:graphicFrameChg chg="add del">
          <ac:chgData name="Nguyễn Cương" userId="79bf91c5-5117-4823-b8a2-1d1f9f3e06db" providerId="ADAL" clId="{0BF75B7A-CD64-41B8-A8DA-4BB936FBD409}" dt="2022-05-31T03:04:49.343" v="2793"/>
          <ac:graphicFrameMkLst>
            <pc:docMk/>
            <pc:sldMk cId="437963343" sldId="263"/>
            <ac:graphicFrameMk id="6" creationId="{BDB89D78-99E7-56C5-1252-DB420C60F1C8}"/>
          </ac:graphicFrameMkLst>
        </pc:graphicFrameChg>
        <pc:picChg chg="add del mod">
          <ac:chgData name="Nguyễn Cương" userId="79bf91c5-5117-4823-b8a2-1d1f9f3e06db" providerId="ADAL" clId="{0BF75B7A-CD64-41B8-A8DA-4BB936FBD409}" dt="2022-06-04T15:15:23.281" v="11291" actId="478"/>
          <ac:picMkLst>
            <pc:docMk/>
            <pc:sldMk cId="437963343" sldId="263"/>
            <ac:picMk id="6" creationId="{68162E03-1BC4-AA20-B17B-792103971456}"/>
          </ac:picMkLst>
        </pc:picChg>
        <pc:picChg chg="add mod">
          <ac:chgData name="Nguyễn Cương" userId="79bf91c5-5117-4823-b8a2-1d1f9f3e06db" providerId="ADAL" clId="{0BF75B7A-CD64-41B8-A8DA-4BB936FBD409}" dt="2022-06-04T15:15:35.342" v="11295" actId="1076"/>
          <ac:picMkLst>
            <pc:docMk/>
            <pc:sldMk cId="437963343" sldId="263"/>
            <ac:picMk id="7" creationId="{0C51C697-2203-77BC-1935-6707D86A4F15}"/>
          </ac:picMkLst>
        </pc:picChg>
      </pc:sldChg>
      <pc:sldChg chg="new del">
        <pc:chgData name="Nguyễn Cương" userId="79bf91c5-5117-4823-b8a2-1d1f9f3e06db" providerId="ADAL" clId="{0BF75B7A-CD64-41B8-A8DA-4BB936FBD409}" dt="2022-05-31T01:19:52.842" v="124" actId="47"/>
        <pc:sldMkLst>
          <pc:docMk/>
          <pc:sldMk cId="3246886511" sldId="263"/>
        </pc:sldMkLst>
      </pc:sldChg>
      <pc:sldChg chg="new del">
        <pc:chgData name="Nguyễn Cương" userId="79bf91c5-5117-4823-b8a2-1d1f9f3e06db" providerId="ADAL" clId="{0BF75B7A-CD64-41B8-A8DA-4BB936FBD409}" dt="2022-05-31T01:19:52.633" v="123" actId="47"/>
        <pc:sldMkLst>
          <pc:docMk/>
          <pc:sldMk cId="926274039" sldId="264"/>
        </pc:sldMkLst>
      </pc:sldChg>
      <pc:sldChg chg="addSp delSp modSp add mod ord modTransition chgLayout">
        <pc:chgData name="Nguyễn Cương" userId="79bf91c5-5117-4823-b8a2-1d1f9f3e06db" providerId="ADAL" clId="{0BF75B7A-CD64-41B8-A8DA-4BB936FBD409}" dt="2022-06-04T15:58:10.216" v="12113"/>
        <pc:sldMkLst>
          <pc:docMk/>
          <pc:sldMk cId="3787084042" sldId="264"/>
        </pc:sldMkLst>
        <pc:spChg chg="mod ord">
          <ac:chgData name="Nguyễn Cương" userId="79bf91c5-5117-4823-b8a2-1d1f9f3e06db" providerId="ADAL" clId="{0BF75B7A-CD64-41B8-A8DA-4BB936FBD409}" dt="2022-06-04T15:17:04.890" v="11301" actId="700"/>
          <ac:spMkLst>
            <pc:docMk/>
            <pc:sldMk cId="3787084042" sldId="264"/>
            <ac:spMk id="2" creationId="{122A1935-E6FD-66A8-FEA0-F87158348162}"/>
          </ac:spMkLst>
        </pc:spChg>
        <pc:spChg chg="mod ord">
          <ac:chgData name="Nguyễn Cương" userId="79bf91c5-5117-4823-b8a2-1d1f9f3e06db" providerId="ADAL" clId="{0BF75B7A-CD64-41B8-A8DA-4BB936FBD409}" dt="2022-06-04T15:17:21.038" v="11332" actId="14100"/>
          <ac:spMkLst>
            <pc:docMk/>
            <pc:sldMk cId="3787084042" sldId="264"/>
            <ac:spMk id="3" creationId="{BB316100-E450-AA0E-7F83-5CD533643FC1}"/>
          </ac:spMkLst>
        </pc:spChg>
        <pc:spChg chg="mod ord">
          <ac:chgData name="Nguyễn Cương" userId="79bf91c5-5117-4823-b8a2-1d1f9f3e06db" providerId="ADAL" clId="{0BF75B7A-CD64-41B8-A8DA-4BB936FBD409}" dt="2022-06-04T15:17:04.890" v="11301" actId="700"/>
          <ac:spMkLst>
            <pc:docMk/>
            <pc:sldMk cId="3787084042" sldId="264"/>
            <ac:spMk id="4" creationId="{59BF3B1B-28CB-29AF-3B8B-BEA65CFB195D}"/>
          </ac:spMkLst>
        </pc:spChg>
        <pc:spChg chg="mod">
          <ac:chgData name="Nguyễn Cương" userId="79bf91c5-5117-4823-b8a2-1d1f9f3e06db" providerId="ADAL" clId="{0BF75B7A-CD64-41B8-A8DA-4BB936FBD409}" dt="2022-06-04T15:31:41.119" v="11337"/>
          <ac:spMkLst>
            <pc:docMk/>
            <pc:sldMk cId="3787084042" sldId="264"/>
            <ac:spMk id="11" creationId="{819DCA67-2E53-4FB2-383A-9D28597B8707}"/>
          </ac:spMkLst>
        </pc:spChg>
        <pc:spChg chg="mod">
          <ac:chgData name="Nguyễn Cương" userId="79bf91c5-5117-4823-b8a2-1d1f9f3e06db" providerId="ADAL" clId="{0BF75B7A-CD64-41B8-A8DA-4BB936FBD409}" dt="2022-06-04T15:31:41.119" v="11337"/>
          <ac:spMkLst>
            <pc:docMk/>
            <pc:sldMk cId="3787084042" sldId="264"/>
            <ac:spMk id="12" creationId="{6E365271-A36E-D35C-D848-339648BB19E6}"/>
          </ac:spMkLst>
        </pc:spChg>
        <pc:grpChg chg="add mod">
          <ac:chgData name="Nguyễn Cương" userId="79bf91c5-5117-4823-b8a2-1d1f9f3e06db" providerId="ADAL" clId="{0BF75B7A-CD64-41B8-A8DA-4BB936FBD409}" dt="2022-06-04T15:31:41.119" v="11337"/>
          <ac:grpSpMkLst>
            <pc:docMk/>
            <pc:sldMk cId="3787084042" sldId="264"/>
            <ac:grpSpMk id="10" creationId="{723DC195-90F2-C786-533D-0DCEE37BFD17}"/>
          </ac:grpSpMkLst>
        </pc:grpChg>
        <pc:picChg chg="del">
          <ac:chgData name="Nguyễn Cương" userId="79bf91c5-5117-4823-b8a2-1d1f9f3e06db" providerId="ADAL" clId="{0BF75B7A-CD64-41B8-A8DA-4BB936FBD409}" dt="2022-05-31T03:12:00.797" v="2816" actId="478"/>
          <ac:picMkLst>
            <pc:docMk/>
            <pc:sldMk cId="3787084042" sldId="264"/>
            <ac:picMk id="6" creationId="{68162E03-1BC4-AA20-B17B-792103971456}"/>
          </ac:picMkLst>
        </pc:picChg>
        <pc:picChg chg="add del mod">
          <ac:chgData name="Nguyễn Cương" userId="79bf91c5-5117-4823-b8a2-1d1f9f3e06db" providerId="ADAL" clId="{0BF75B7A-CD64-41B8-A8DA-4BB936FBD409}" dt="2022-06-04T15:16:01.222" v="11296" actId="478"/>
          <ac:picMkLst>
            <pc:docMk/>
            <pc:sldMk cId="3787084042" sldId="264"/>
            <ac:picMk id="6" creationId="{955CAB76-6EA1-67D2-D906-CB37103C344B}"/>
          </ac:picMkLst>
        </pc:picChg>
        <pc:picChg chg="add del mod">
          <ac:chgData name="Nguyễn Cương" userId="79bf91c5-5117-4823-b8a2-1d1f9f3e06db" providerId="ADAL" clId="{0BF75B7A-CD64-41B8-A8DA-4BB936FBD409}" dt="2022-06-04T15:14:30.649" v="11288" actId="478"/>
          <ac:picMkLst>
            <pc:docMk/>
            <pc:sldMk cId="3787084042" sldId="264"/>
            <ac:picMk id="7" creationId="{93F7E580-DBB0-F215-4162-6A0E4037FC47}"/>
          </ac:picMkLst>
        </pc:picChg>
        <pc:picChg chg="add mod">
          <ac:chgData name="Nguyễn Cương" userId="79bf91c5-5117-4823-b8a2-1d1f9f3e06db" providerId="ADAL" clId="{0BF75B7A-CD64-41B8-A8DA-4BB936FBD409}" dt="2022-06-04T15:16:52.916" v="11300" actId="14100"/>
          <ac:picMkLst>
            <pc:docMk/>
            <pc:sldMk cId="3787084042" sldId="264"/>
            <ac:picMk id="9" creationId="{2824DA63-217F-B452-B530-D3AF75F3A91C}"/>
          </ac:picMkLst>
        </pc:picChg>
      </pc:sldChg>
      <pc:sldChg chg="new del">
        <pc:chgData name="Nguyễn Cương" userId="79bf91c5-5117-4823-b8a2-1d1f9f3e06db" providerId="ADAL" clId="{0BF75B7A-CD64-41B8-A8DA-4BB936FBD409}" dt="2022-05-31T01:19:52.443" v="122" actId="47"/>
        <pc:sldMkLst>
          <pc:docMk/>
          <pc:sldMk cId="1666611797" sldId="265"/>
        </pc:sldMkLst>
      </pc:sldChg>
      <pc:sldChg chg="addSp delSp modSp new mod ord modTransition">
        <pc:chgData name="Nguyễn Cương" userId="79bf91c5-5117-4823-b8a2-1d1f9f3e06db" providerId="ADAL" clId="{0BF75B7A-CD64-41B8-A8DA-4BB936FBD409}" dt="2022-06-04T15:58:29.721" v="12124" actId="20577"/>
        <pc:sldMkLst>
          <pc:docMk/>
          <pc:sldMk cId="2453713638" sldId="265"/>
        </pc:sldMkLst>
        <pc:spChg chg="mod">
          <ac:chgData name="Nguyễn Cương" userId="79bf91c5-5117-4823-b8a2-1d1f9f3e06db" providerId="ADAL" clId="{0BF75B7A-CD64-41B8-A8DA-4BB936FBD409}" dt="2022-05-31T03:14:15.102" v="2824"/>
          <ac:spMkLst>
            <pc:docMk/>
            <pc:sldMk cId="2453713638" sldId="265"/>
            <ac:spMk id="2" creationId="{9CACCC05-1A6F-5534-7CB6-952B582C58C5}"/>
          </ac:spMkLst>
        </pc:spChg>
        <pc:spChg chg="mod">
          <ac:chgData name="Nguyễn Cương" userId="79bf91c5-5117-4823-b8a2-1d1f9f3e06db" providerId="ADAL" clId="{0BF75B7A-CD64-41B8-A8DA-4BB936FBD409}" dt="2022-06-04T15:58:29.721" v="12124" actId="20577"/>
          <ac:spMkLst>
            <pc:docMk/>
            <pc:sldMk cId="2453713638" sldId="265"/>
            <ac:spMk id="3" creationId="{BE0D0C00-1BF5-E5AB-36C2-7103C86B8D2C}"/>
          </ac:spMkLst>
        </pc:spChg>
        <pc:spChg chg="mod">
          <ac:chgData name="Nguyễn Cương" userId="79bf91c5-5117-4823-b8a2-1d1f9f3e06db" providerId="ADAL" clId="{0BF75B7A-CD64-41B8-A8DA-4BB936FBD409}" dt="2022-06-04T15:31:41.815" v="11338"/>
          <ac:spMkLst>
            <pc:docMk/>
            <pc:sldMk cId="2453713638" sldId="265"/>
            <ac:spMk id="8" creationId="{8FB2DC41-AE6E-F42F-0146-F371E099F67B}"/>
          </ac:spMkLst>
        </pc:spChg>
        <pc:spChg chg="mod">
          <ac:chgData name="Nguyễn Cương" userId="79bf91c5-5117-4823-b8a2-1d1f9f3e06db" providerId="ADAL" clId="{0BF75B7A-CD64-41B8-A8DA-4BB936FBD409}" dt="2022-06-04T15:31:41.815" v="11338"/>
          <ac:spMkLst>
            <pc:docMk/>
            <pc:sldMk cId="2453713638" sldId="265"/>
            <ac:spMk id="9" creationId="{1CED94F3-8D83-AE8F-3E28-A08A3030632C}"/>
          </ac:spMkLst>
        </pc:spChg>
        <pc:grpChg chg="add mod">
          <ac:chgData name="Nguyễn Cương" userId="79bf91c5-5117-4823-b8a2-1d1f9f3e06db" providerId="ADAL" clId="{0BF75B7A-CD64-41B8-A8DA-4BB936FBD409}" dt="2022-06-04T15:31:41.815" v="11338"/>
          <ac:grpSpMkLst>
            <pc:docMk/>
            <pc:sldMk cId="2453713638" sldId="265"/>
            <ac:grpSpMk id="7" creationId="{475355F2-49FB-D605-7C1B-81E46C64C825}"/>
          </ac:grpSpMkLst>
        </pc:grpChg>
        <pc:picChg chg="add del">
          <ac:chgData name="Nguyễn Cương" userId="79bf91c5-5117-4823-b8a2-1d1f9f3e06db" providerId="ADAL" clId="{0BF75B7A-CD64-41B8-A8DA-4BB936FBD409}" dt="2022-05-31T03:14:10.301" v="2823" actId="22"/>
          <ac:picMkLst>
            <pc:docMk/>
            <pc:sldMk cId="2453713638" sldId="265"/>
            <ac:picMk id="6" creationId="{A4ED02C6-00C0-39C8-6010-A0CBCD7CAAB4}"/>
          </ac:picMkLst>
        </pc:picChg>
        <pc:picChg chg="add mod">
          <ac:chgData name="Nguyễn Cương" userId="79bf91c5-5117-4823-b8a2-1d1f9f3e06db" providerId="ADAL" clId="{0BF75B7A-CD64-41B8-A8DA-4BB936FBD409}" dt="2022-06-04T15:24:50.227" v="11335" actId="1076"/>
          <ac:picMkLst>
            <pc:docMk/>
            <pc:sldMk cId="2453713638" sldId="265"/>
            <ac:picMk id="6" creationId="{F93872DA-DC98-6D1A-A8E8-49D21003BAB3}"/>
          </ac:picMkLst>
        </pc:picChg>
      </pc:sldChg>
      <pc:sldChg chg="new del">
        <pc:chgData name="Nguyễn Cương" userId="79bf91c5-5117-4823-b8a2-1d1f9f3e06db" providerId="ADAL" clId="{0BF75B7A-CD64-41B8-A8DA-4BB936FBD409}" dt="2022-05-31T01:19:52.269" v="121" actId="47"/>
        <pc:sldMkLst>
          <pc:docMk/>
          <pc:sldMk cId="1472303186" sldId="266"/>
        </pc:sldMkLst>
      </pc:sldChg>
      <pc:sldChg chg="addSp delSp modSp new mod modTransition modClrScheme chgLayout modNotesTx">
        <pc:chgData name="Nguyễn Cương" userId="79bf91c5-5117-4823-b8a2-1d1f9f3e06db" providerId="ADAL" clId="{0BF75B7A-CD64-41B8-A8DA-4BB936FBD409}" dt="2022-06-04T15:57:39.307" v="12106" actId="20577"/>
        <pc:sldMkLst>
          <pc:docMk/>
          <pc:sldMk cId="4203736317" sldId="266"/>
        </pc:sldMkLst>
        <pc:spChg chg="del mod ord">
          <ac:chgData name="Nguyễn Cương" userId="79bf91c5-5117-4823-b8a2-1d1f9f3e06db" providerId="ADAL" clId="{0BF75B7A-CD64-41B8-A8DA-4BB936FBD409}" dt="2022-05-31T03:41:50.311" v="3354" actId="700"/>
          <ac:spMkLst>
            <pc:docMk/>
            <pc:sldMk cId="4203736317" sldId="266"/>
            <ac:spMk id="2" creationId="{D489AC3A-9D1B-95DF-1268-880D948375FF}"/>
          </ac:spMkLst>
        </pc:spChg>
        <pc:spChg chg="del mod ord">
          <ac:chgData name="Nguyễn Cương" userId="79bf91c5-5117-4823-b8a2-1d1f9f3e06db" providerId="ADAL" clId="{0BF75B7A-CD64-41B8-A8DA-4BB936FBD409}" dt="2022-05-31T03:41:50.311" v="3354" actId="700"/>
          <ac:spMkLst>
            <pc:docMk/>
            <pc:sldMk cId="4203736317" sldId="266"/>
            <ac:spMk id="3" creationId="{0DA2F9ED-E4FB-45D8-BC6A-8961FB9552C1}"/>
          </ac:spMkLst>
        </pc:spChg>
        <pc:spChg chg="mod ord">
          <ac:chgData name="Nguyễn Cương" userId="79bf91c5-5117-4823-b8a2-1d1f9f3e06db" providerId="ADAL" clId="{0BF75B7A-CD64-41B8-A8DA-4BB936FBD409}" dt="2022-05-31T03:41:50.311" v="3354" actId="700"/>
          <ac:spMkLst>
            <pc:docMk/>
            <pc:sldMk cId="4203736317" sldId="266"/>
            <ac:spMk id="4" creationId="{8C3D765D-B170-9232-850A-91F4C4937A8A}"/>
          </ac:spMkLst>
        </pc:spChg>
        <pc:spChg chg="add mod ord">
          <ac:chgData name="Nguyễn Cương" userId="79bf91c5-5117-4823-b8a2-1d1f9f3e06db" providerId="ADAL" clId="{0BF75B7A-CD64-41B8-A8DA-4BB936FBD409}" dt="2022-05-31T03:44:42.951" v="3415" actId="1076"/>
          <ac:spMkLst>
            <pc:docMk/>
            <pc:sldMk cId="4203736317" sldId="266"/>
            <ac:spMk id="5" creationId="{70B00AA9-E438-DF1D-FAEE-2D164FBC902B}"/>
          </ac:spMkLst>
        </pc:spChg>
        <pc:spChg chg="add del mod ord">
          <ac:chgData name="Nguyễn Cương" userId="79bf91c5-5117-4823-b8a2-1d1f9f3e06db" providerId="ADAL" clId="{0BF75B7A-CD64-41B8-A8DA-4BB936FBD409}" dt="2022-05-31T03:42:09.581" v="3356" actId="478"/>
          <ac:spMkLst>
            <pc:docMk/>
            <pc:sldMk cId="4203736317" sldId="266"/>
            <ac:spMk id="6" creationId="{092CC042-15FD-A00E-808F-B8B4D9E6D167}"/>
          </ac:spMkLst>
        </pc:spChg>
        <pc:spChg chg="add mod">
          <ac:chgData name="Nguyễn Cương" userId="79bf91c5-5117-4823-b8a2-1d1f9f3e06db" providerId="ADAL" clId="{0BF75B7A-CD64-41B8-A8DA-4BB936FBD409}" dt="2022-05-31T09:05:06.540" v="10208" actId="403"/>
          <ac:spMkLst>
            <pc:docMk/>
            <pc:sldMk cId="4203736317" sldId="266"/>
            <ac:spMk id="8" creationId="{8805E21B-7A47-F87E-2FF8-0D2A6818BA6A}"/>
          </ac:spMkLst>
        </pc:spChg>
      </pc:sldChg>
      <pc:sldChg chg="new del">
        <pc:chgData name="Nguyễn Cương" userId="79bf91c5-5117-4823-b8a2-1d1f9f3e06db" providerId="ADAL" clId="{0BF75B7A-CD64-41B8-A8DA-4BB936FBD409}" dt="2022-05-31T01:19:52.093" v="120" actId="47"/>
        <pc:sldMkLst>
          <pc:docMk/>
          <pc:sldMk cId="1742659299" sldId="267"/>
        </pc:sldMkLst>
      </pc:sldChg>
      <pc:sldChg chg="addSp delSp modSp new mod ord modTransition chgLayout modNotesTx">
        <pc:chgData name="Nguyễn Cương" userId="79bf91c5-5117-4823-b8a2-1d1f9f3e06db" providerId="ADAL" clId="{0BF75B7A-CD64-41B8-A8DA-4BB936FBD409}" dt="2022-06-04T15:58:20.080" v="12119"/>
        <pc:sldMkLst>
          <pc:docMk/>
          <pc:sldMk cId="1746271926" sldId="267"/>
        </pc:sldMkLst>
        <pc:spChg chg="mod ord">
          <ac:chgData name="Nguyễn Cương" userId="79bf91c5-5117-4823-b8a2-1d1f9f3e06db" providerId="ADAL" clId="{0BF75B7A-CD64-41B8-A8DA-4BB936FBD409}" dt="2022-06-04T15:04:19" v="11150" actId="20577"/>
          <ac:spMkLst>
            <pc:docMk/>
            <pc:sldMk cId="1746271926" sldId="267"/>
            <ac:spMk id="2" creationId="{1BF500A6-45EE-58EA-65FC-BB8677C7AB48}"/>
          </ac:spMkLst>
        </pc:spChg>
        <pc:spChg chg="mod ord">
          <ac:chgData name="Nguyễn Cương" userId="79bf91c5-5117-4823-b8a2-1d1f9f3e06db" providerId="ADAL" clId="{0BF75B7A-CD64-41B8-A8DA-4BB936FBD409}" dt="2022-06-04T14:58:12.726" v="11103" actId="20577"/>
          <ac:spMkLst>
            <pc:docMk/>
            <pc:sldMk cId="1746271926" sldId="267"/>
            <ac:spMk id="3" creationId="{F69C799E-D20C-D840-C1F5-01BA292ED144}"/>
          </ac:spMkLst>
        </pc:spChg>
        <pc:spChg chg="mod ord">
          <ac:chgData name="Nguyễn Cương" userId="79bf91c5-5117-4823-b8a2-1d1f9f3e06db" providerId="ADAL" clId="{0BF75B7A-CD64-41B8-A8DA-4BB936FBD409}" dt="2022-06-04T14:58:07.537" v="11099" actId="700"/>
          <ac:spMkLst>
            <pc:docMk/>
            <pc:sldMk cId="1746271926" sldId="267"/>
            <ac:spMk id="4" creationId="{F43E8A75-96C9-7E06-3ABA-BD64FA2C34A4}"/>
          </ac:spMkLst>
        </pc:spChg>
        <pc:spChg chg="mod">
          <ac:chgData name="Nguyễn Cương" userId="79bf91c5-5117-4823-b8a2-1d1f9f3e06db" providerId="ADAL" clId="{0BF75B7A-CD64-41B8-A8DA-4BB936FBD409}" dt="2022-06-04T15:04:02.645" v="11122"/>
          <ac:spMkLst>
            <pc:docMk/>
            <pc:sldMk cId="1746271926" sldId="267"/>
            <ac:spMk id="8" creationId="{BFF3AA27-CDA2-1750-B69D-4663567FFD60}"/>
          </ac:spMkLst>
        </pc:spChg>
        <pc:spChg chg="mod">
          <ac:chgData name="Nguyễn Cương" userId="79bf91c5-5117-4823-b8a2-1d1f9f3e06db" providerId="ADAL" clId="{0BF75B7A-CD64-41B8-A8DA-4BB936FBD409}" dt="2022-06-04T15:04:02.645" v="11122"/>
          <ac:spMkLst>
            <pc:docMk/>
            <pc:sldMk cId="1746271926" sldId="267"/>
            <ac:spMk id="9" creationId="{B7D3DA42-13BD-F870-C097-0E56DB5BF88C}"/>
          </ac:spMkLst>
        </pc:spChg>
        <pc:spChg chg="mod">
          <ac:chgData name="Nguyễn Cương" userId="79bf91c5-5117-4823-b8a2-1d1f9f3e06db" providerId="ADAL" clId="{0BF75B7A-CD64-41B8-A8DA-4BB936FBD409}" dt="2022-06-04T15:10:12.072" v="11161"/>
          <ac:spMkLst>
            <pc:docMk/>
            <pc:sldMk cId="1746271926" sldId="267"/>
            <ac:spMk id="13" creationId="{67E4A448-2732-B42F-2328-086828B54ACB}"/>
          </ac:spMkLst>
        </pc:spChg>
        <pc:spChg chg="mod">
          <ac:chgData name="Nguyễn Cương" userId="79bf91c5-5117-4823-b8a2-1d1f9f3e06db" providerId="ADAL" clId="{0BF75B7A-CD64-41B8-A8DA-4BB936FBD409}" dt="2022-06-04T15:10:12.072" v="11161"/>
          <ac:spMkLst>
            <pc:docMk/>
            <pc:sldMk cId="1746271926" sldId="267"/>
            <ac:spMk id="14" creationId="{1ECE1F90-48B1-8C6E-6E6B-596F1BEE95D4}"/>
          </ac:spMkLst>
        </pc:spChg>
        <pc:spChg chg="mod">
          <ac:chgData name="Nguyễn Cương" userId="79bf91c5-5117-4823-b8a2-1d1f9f3e06db" providerId="ADAL" clId="{0BF75B7A-CD64-41B8-A8DA-4BB936FBD409}" dt="2022-06-04T15:12:02.915" v="11241"/>
          <ac:spMkLst>
            <pc:docMk/>
            <pc:sldMk cId="1746271926" sldId="267"/>
            <ac:spMk id="16" creationId="{0292D5A0-302D-024C-5098-1F6686D3B67C}"/>
          </ac:spMkLst>
        </pc:spChg>
        <pc:spChg chg="mod">
          <ac:chgData name="Nguyễn Cương" userId="79bf91c5-5117-4823-b8a2-1d1f9f3e06db" providerId="ADAL" clId="{0BF75B7A-CD64-41B8-A8DA-4BB936FBD409}" dt="2022-06-04T15:12:02.915" v="11241"/>
          <ac:spMkLst>
            <pc:docMk/>
            <pc:sldMk cId="1746271926" sldId="267"/>
            <ac:spMk id="17" creationId="{D96696E8-093D-ABB0-A685-527C9938A038}"/>
          </ac:spMkLst>
        </pc:spChg>
        <pc:spChg chg="mod">
          <ac:chgData name="Nguyễn Cương" userId="79bf91c5-5117-4823-b8a2-1d1f9f3e06db" providerId="ADAL" clId="{0BF75B7A-CD64-41B8-A8DA-4BB936FBD409}" dt="2022-06-04T15:12:24.872" v="11247"/>
          <ac:spMkLst>
            <pc:docMk/>
            <pc:sldMk cId="1746271926" sldId="267"/>
            <ac:spMk id="19" creationId="{23E74741-F2BF-119F-DD1B-0C6664A38431}"/>
          </ac:spMkLst>
        </pc:spChg>
        <pc:spChg chg="mod">
          <ac:chgData name="Nguyễn Cương" userId="79bf91c5-5117-4823-b8a2-1d1f9f3e06db" providerId="ADAL" clId="{0BF75B7A-CD64-41B8-A8DA-4BB936FBD409}" dt="2022-06-04T15:12:24.872" v="11247"/>
          <ac:spMkLst>
            <pc:docMk/>
            <pc:sldMk cId="1746271926" sldId="267"/>
            <ac:spMk id="20" creationId="{EFBAB948-9238-B15D-BE58-BEAD6F8344DD}"/>
          </ac:spMkLst>
        </pc:spChg>
        <pc:grpChg chg="add del mod">
          <ac:chgData name="Nguyễn Cương" userId="79bf91c5-5117-4823-b8a2-1d1f9f3e06db" providerId="ADAL" clId="{0BF75B7A-CD64-41B8-A8DA-4BB936FBD409}" dt="2022-06-04T15:10:21.048" v="11162" actId="478"/>
          <ac:grpSpMkLst>
            <pc:docMk/>
            <pc:sldMk cId="1746271926" sldId="267"/>
            <ac:grpSpMk id="7" creationId="{6153E8FA-AB53-AEAE-D75A-B4C60BE646BA}"/>
          </ac:grpSpMkLst>
        </pc:grpChg>
        <pc:grpChg chg="add del mod">
          <ac:chgData name="Nguyễn Cương" userId="79bf91c5-5117-4823-b8a2-1d1f9f3e06db" providerId="ADAL" clId="{0BF75B7A-CD64-41B8-A8DA-4BB936FBD409}" dt="2022-06-04T15:12:09.081" v="11244" actId="21"/>
          <ac:grpSpMkLst>
            <pc:docMk/>
            <pc:sldMk cId="1746271926" sldId="267"/>
            <ac:grpSpMk id="12" creationId="{DDDB580F-2C87-0EAA-50D4-1561FA0885BC}"/>
          </ac:grpSpMkLst>
        </pc:grpChg>
        <pc:grpChg chg="add del mod">
          <ac:chgData name="Nguyễn Cương" userId="79bf91c5-5117-4823-b8a2-1d1f9f3e06db" providerId="ADAL" clId="{0BF75B7A-CD64-41B8-A8DA-4BB936FBD409}" dt="2022-06-04T15:12:04.579" v="11242"/>
          <ac:grpSpMkLst>
            <pc:docMk/>
            <pc:sldMk cId="1746271926" sldId="267"/>
            <ac:grpSpMk id="15" creationId="{DEDDD5A8-E23D-5046-A50B-52ACE5E070C9}"/>
          </ac:grpSpMkLst>
        </pc:grpChg>
        <pc:grpChg chg="add mod">
          <ac:chgData name="Nguyễn Cương" userId="79bf91c5-5117-4823-b8a2-1d1f9f3e06db" providerId="ADAL" clId="{0BF75B7A-CD64-41B8-A8DA-4BB936FBD409}" dt="2022-06-04T15:12:24.872" v="11247"/>
          <ac:grpSpMkLst>
            <pc:docMk/>
            <pc:sldMk cId="1746271926" sldId="267"/>
            <ac:grpSpMk id="18" creationId="{0A8821EA-CC94-C1A9-B48B-FA988332B132}"/>
          </ac:grpSpMkLst>
        </pc:grpChg>
        <pc:picChg chg="add del mod modCrop">
          <ac:chgData name="Nguyễn Cương" userId="79bf91c5-5117-4823-b8a2-1d1f9f3e06db" providerId="ADAL" clId="{0BF75B7A-CD64-41B8-A8DA-4BB936FBD409}" dt="2022-06-04T15:04:46.894" v="11153" actId="478"/>
          <ac:picMkLst>
            <pc:docMk/>
            <pc:sldMk cId="1746271926" sldId="267"/>
            <ac:picMk id="6" creationId="{8B4296A1-5FFD-37B3-C3B4-A25CB76A2DF9}"/>
          </ac:picMkLst>
        </pc:picChg>
        <pc:picChg chg="add mod">
          <ac:chgData name="Nguyễn Cương" userId="79bf91c5-5117-4823-b8a2-1d1f9f3e06db" providerId="ADAL" clId="{0BF75B7A-CD64-41B8-A8DA-4BB936FBD409}" dt="2022-06-04T15:11:27.067" v="11239" actId="1036"/>
          <ac:picMkLst>
            <pc:docMk/>
            <pc:sldMk cId="1746271926" sldId="267"/>
            <ac:picMk id="11" creationId="{C4E00BB2-8B3E-D3F5-08B1-38715932F29E}"/>
          </ac:picMkLst>
        </pc:picChg>
      </pc:sldChg>
      <pc:sldChg chg="addSp delSp modSp new mod modTransition modNotesTx">
        <pc:chgData name="Nguyễn Cương" userId="79bf91c5-5117-4823-b8a2-1d1f9f3e06db" providerId="ADAL" clId="{0BF75B7A-CD64-41B8-A8DA-4BB936FBD409}" dt="2022-06-04T13:37:16.687" v="10568" actId="1076"/>
        <pc:sldMkLst>
          <pc:docMk/>
          <pc:sldMk cId="2245588513" sldId="268"/>
        </pc:sldMkLst>
        <pc:spChg chg="mod">
          <ac:chgData name="Nguyễn Cương" userId="79bf91c5-5117-4823-b8a2-1d1f9f3e06db" providerId="ADAL" clId="{0BF75B7A-CD64-41B8-A8DA-4BB936FBD409}" dt="2022-05-31T06:44:48.140" v="5989"/>
          <ac:spMkLst>
            <pc:docMk/>
            <pc:sldMk cId="2245588513" sldId="268"/>
            <ac:spMk id="2" creationId="{2991B720-36F7-DA30-8888-F710ECC24E0F}"/>
          </ac:spMkLst>
        </pc:spChg>
        <pc:spChg chg="mod">
          <ac:chgData name="Nguyễn Cương" userId="79bf91c5-5117-4823-b8a2-1d1f9f3e06db" providerId="ADAL" clId="{0BF75B7A-CD64-41B8-A8DA-4BB936FBD409}" dt="2022-06-04T13:30:05.726" v="10459" actId="1076"/>
          <ac:spMkLst>
            <pc:docMk/>
            <pc:sldMk cId="2245588513" sldId="268"/>
            <ac:spMk id="3" creationId="{5DF2FAFE-233C-9D93-8BC0-E9A650C40AA0}"/>
          </ac:spMkLst>
        </pc:spChg>
        <pc:spChg chg="mod">
          <ac:chgData name="Nguyễn Cương" userId="79bf91c5-5117-4823-b8a2-1d1f9f3e06db" providerId="ADAL" clId="{0BF75B7A-CD64-41B8-A8DA-4BB936FBD409}" dt="2022-06-04T13:26:21.796" v="10397"/>
          <ac:spMkLst>
            <pc:docMk/>
            <pc:sldMk cId="2245588513" sldId="268"/>
            <ac:spMk id="6" creationId="{4253CDF1-32B5-76F5-856C-B68DEE4DCB6C}"/>
          </ac:spMkLst>
        </pc:spChg>
        <pc:spChg chg="mod">
          <ac:chgData name="Nguyễn Cương" userId="79bf91c5-5117-4823-b8a2-1d1f9f3e06db" providerId="ADAL" clId="{0BF75B7A-CD64-41B8-A8DA-4BB936FBD409}" dt="2022-06-04T13:26:21.796" v="10397"/>
          <ac:spMkLst>
            <pc:docMk/>
            <pc:sldMk cId="2245588513" sldId="268"/>
            <ac:spMk id="7" creationId="{80D00924-BAC2-885D-D230-23CA56414969}"/>
          </ac:spMkLst>
        </pc:spChg>
        <pc:spChg chg="add mod">
          <ac:chgData name="Nguyễn Cương" userId="79bf91c5-5117-4823-b8a2-1d1f9f3e06db" providerId="ADAL" clId="{0BF75B7A-CD64-41B8-A8DA-4BB936FBD409}" dt="2022-06-04T13:35:14.174" v="10541" actId="403"/>
          <ac:spMkLst>
            <pc:docMk/>
            <pc:sldMk cId="2245588513" sldId="268"/>
            <ac:spMk id="8" creationId="{07CC6F5D-A4DA-EF1B-3B3D-2FD58722A734}"/>
          </ac:spMkLst>
        </pc:spChg>
        <pc:spChg chg="add mod">
          <ac:chgData name="Nguyễn Cương" userId="79bf91c5-5117-4823-b8a2-1d1f9f3e06db" providerId="ADAL" clId="{0BF75B7A-CD64-41B8-A8DA-4BB936FBD409}" dt="2022-06-04T13:35:28.086" v="10550" actId="20577"/>
          <ac:spMkLst>
            <pc:docMk/>
            <pc:sldMk cId="2245588513" sldId="268"/>
            <ac:spMk id="14" creationId="{232CF318-DB91-CA00-555C-27D8AE592F73}"/>
          </ac:spMkLst>
        </pc:spChg>
        <pc:spChg chg="add mod">
          <ac:chgData name="Nguyễn Cương" userId="79bf91c5-5117-4823-b8a2-1d1f9f3e06db" providerId="ADAL" clId="{0BF75B7A-CD64-41B8-A8DA-4BB936FBD409}" dt="2022-06-04T13:35:34.519" v="10559" actId="20577"/>
          <ac:spMkLst>
            <pc:docMk/>
            <pc:sldMk cId="2245588513" sldId="268"/>
            <ac:spMk id="15" creationId="{F2FE6A63-D598-5F6E-817B-0C30495ED76C}"/>
          </ac:spMkLst>
        </pc:spChg>
        <pc:spChg chg="add mod">
          <ac:chgData name="Nguyễn Cương" userId="79bf91c5-5117-4823-b8a2-1d1f9f3e06db" providerId="ADAL" clId="{0BF75B7A-CD64-41B8-A8DA-4BB936FBD409}" dt="2022-06-04T13:35:40.449" v="10563" actId="1076"/>
          <ac:spMkLst>
            <pc:docMk/>
            <pc:sldMk cId="2245588513" sldId="268"/>
            <ac:spMk id="16" creationId="{EAE5DE58-FA9A-6605-9EE6-5C93C2A194CA}"/>
          </ac:spMkLst>
        </pc:spChg>
        <pc:grpChg chg="add mod">
          <ac:chgData name="Nguyễn Cương" userId="79bf91c5-5117-4823-b8a2-1d1f9f3e06db" providerId="ADAL" clId="{0BF75B7A-CD64-41B8-A8DA-4BB936FBD409}" dt="2022-06-04T13:26:21.796" v="10397"/>
          <ac:grpSpMkLst>
            <pc:docMk/>
            <pc:sldMk cId="2245588513" sldId="268"/>
            <ac:grpSpMk id="5" creationId="{CC3896F0-23CC-D9AB-10E7-AE3423F7A98F}"/>
          </ac:grpSpMkLst>
        </pc:grpChg>
        <pc:picChg chg="add del mod">
          <ac:chgData name="Nguyễn Cương" userId="79bf91c5-5117-4823-b8a2-1d1f9f3e06db" providerId="ADAL" clId="{0BF75B7A-CD64-41B8-A8DA-4BB936FBD409}" dt="2022-06-04T13:27:54.437" v="10404"/>
          <ac:picMkLst>
            <pc:docMk/>
            <pc:sldMk cId="2245588513" sldId="268"/>
            <ac:picMk id="1026" creationId="{ABE733EC-79EE-E294-99E2-7D274DC7C787}"/>
          </ac:picMkLst>
        </pc:picChg>
        <pc:picChg chg="add mod">
          <ac:chgData name="Nguyễn Cương" userId="79bf91c5-5117-4823-b8a2-1d1f9f3e06db" providerId="ADAL" clId="{0BF75B7A-CD64-41B8-A8DA-4BB936FBD409}" dt="2022-06-04T13:33:15.512" v="10513" actId="14100"/>
          <ac:picMkLst>
            <pc:docMk/>
            <pc:sldMk cId="2245588513" sldId="268"/>
            <ac:picMk id="1028" creationId="{EE75C4B7-00B5-6F65-C7DA-FF7E36B0AC92}"/>
          </ac:picMkLst>
        </pc:picChg>
        <pc:picChg chg="add mod">
          <ac:chgData name="Nguyễn Cương" userId="79bf91c5-5117-4823-b8a2-1d1f9f3e06db" providerId="ADAL" clId="{0BF75B7A-CD64-41B8-A8DA-4BB936FBD409}" dt="2022-06-04T13:32:59.559" v="10508" actId="1076"/>
          <ac:picMkLst>
            <pc:docMk/>
            <pc:sldMk cId="2245588513" sldId="268"/>
            <ac:picMk id="1030" creationId="{B7AD577A-A20D-89D0-68F7-2691A068CFCA}"/>
          </ac:picMkLst>
        </pc:picChg>
        <pc:picChg chg="add mod">
          <ac:chgData name="Nguyễn Cương" userId="79bf91c5-5117-4823-b8a2-1d1f9f3e06db" providerId="ADAL" clId="{0BF75B7A-CD64-41B8-A8DA-4BB936FBD409}" dt="2022-06-04T13:33:26.207" v="10515" actId="14100"/>
          <ac:picMkLst>
            <pc:docMk/>
            <pc:sldMk cId="2245588513" sldId="268"/>
            <ac:picMk id="1032" creationId="{B15CF3ED-40E4-DA86-CC46-DABD180E3DC5}"/>
          </ac:picMkLst>
        </pc:picChg>
        <pc:picChg chg="add mod">
          <ac:chgData name="Nguyễn Cương" userId="79bf91c5-5117-4823-b8a2-1d1f9f3e06db" providerId="ADAL" clId="{0BF75B7A-CD64-41B8-A8DA-4BB936FBD409}" dt="2022-06-04T13:37:16.687" v="10568" actId="1076"/>
          <ac:picMkLst>
            <pc:docMk/>
            <pc:sldMk cId="2245588513" sldId="268"/>
            <ac:picMk id="1034" creationId="{249A87DF-3E56-578A-9C29-3E4A31DD99BC}"/>
          </ac:picMkLst>
        </pc:picChg>
      </pc:sldChg>
      <pc:sldChg chg="new del">
        <pc:chgData name="Nguyễn Cương" userId="79bf91c5-5117-4823-b8a2-1d1f9f3e06db" providerId="ADAL" clId="{0BF75B7A-CD64-41B8-A8DA-4BB936FBD409}" dt="2022-05-31T01:19:51.919" v="119" actId="47"/>
        <pc:sldMkLst>
          <pc:docMk/>
          <pc:sldMk cId="3484658588" sldId="268"/>
        </pc:sldMkLst>
      </pc:sldChg>
      <pc:sldChg chg="addSp modSp new del mod">
        <pc:chgData name="Nguyễn Cương" userId="79bf91c5-5117-4823-b8a2-1d1f9f3e06db" providerId="ADAL" clId="{0BF75B7A-CD64-41B8-A8DA-4BB936FBD409}" dt="2022-06-04T15:57:51.436" v="12107" actId="47"/>
        <pc:sldMkLst>
          <pc:docMk/>
          <pc:sldMk cId="1848572686" sldId="269"/>
        </pc:sldMkLst>
        <pc:spChg chg="mod">
          <ac:chgData name="Nguyễn Cương" userId="79bf91c5-5117-4823-b8a2-1d1f9f3e06db" providerId="ADAL" clId="{0BF75B7A-CD64-41B8-A8DA-4BB936FBD409}" dt="2022-06-04T15:12:32.768" v="11248"/>
          <ac:spMkLst>
            <pc:docMk/>
            <pc:sldMk cId="1848572686" sldId="269"/>
            <ac:spMk id="2" creationId="{8B4C2501-F808-4667-71FE-9C72488CF1AF}"/>
          </ac:spMkLst>
        </pc:spChg>
        <pc:spChg chg="mod">
          <ac:chgData name="Nguyễn Cương" userId="79bf91c5-5117-4823-b8a2-1d1f9f3e06db" providerId="ADAL" clId="{0BF75B7A-CD64-41B8-A8DA-4BB936FBD409}" dt="2022-06-04T15:10:01.310" v="11160"/>
          <ac:spMkLst>
            <pc:docMk/>
            <pc:sldMk cId="1848572686" sldId="269"/>
            <ac:spMk id="6" creationId="{50BDBBD9-1A67-55B0-CF16-078020E9EDD1}"/>
          </ac:spMkLst>
        </pc:spChg>
        <pc:spChg chg="mod">
          <ac:chgData name="Nguyễn Cương" userId="79bf91c5-5117-4823-b8a2-1d1f9f3e06db" providerId="ADAL" clId="{0BF75B7A-CD64-41B8-A8DA-4BB936FBD409}" dt="2022-06-04T15:10:01.310" v="11160"/>
          <ac:spMkLst>
            <pc:docMk/>
            <pc:sldMk cId="1848572686" sldId="269"/>
            <ac:spMk id="7" creationId="{2C98FF89-7A53-3272-A109-BDD9B0E4BBFA}"/>
          </ac:spMkLst>
        </pc:spChg>
        <pc:grpChg chg="add mod">
          <ac:chgData name="Nguyễn Cương" userId="79bf91c5-5117-4823-b8a2-1d1f9f3e06db" providerId="ADAL" clId="{0BF75B7A-CD64-41B8-A8DA-4BB936FBD409}" dt="2022-06-04T15:10:01.310" v="11160"/>
          <ac:grpSpMkLst>
            <pc:docMk/>
            <pc:sldMk cId="1848572686" sldId="269"/>
            <ac:grpSpMk id="5" creationId="{70E4E6AD-09E4-DCA0-3E10-7BEF1A486CB9}"/>
          </ac:grpSpMkLst>
        </pc:grpChg>
      </pc:sldChg>
      <pc:sldChg chg="new del">
        <pc:chgData name="Nguyễn Cương" userId="79bf91c5-5117-4823-b8a2-1d1f9f3e06db" providerId="ADAL" clId="{0BF75B7A-CD64-41B8-A8DA-4BB936FBD409}" dt="2022-05-31T01:19:51.749" v="118" actId="47"/>
        <pc:sldMkLst>
          <pc:docMk/>
          <pc:sldMk cId="3453467813" sldId="269"/>
        </pc:sldMkLst>
      </pc:sldChg>
      <pc:sldChg chg="modSp new del mod modTransition modNotesTx">
        <pc:chgData name="Nguyễn Cương" userId="79bf91c5-5117-4823-b8a2-1d1f9f3e06db" providerId="ADAL" clId="{0BF75B7A-CD64-41B8-A8DA-4BB936FBD409}" dt="2022-06-04T13:52:21.615" v="10864" actId="47"/>
        <pc:sldMkLst>
          <pc:docMk/>
          <pc:sldMk cId="4216148545" sldId="269"/>
        </pc:sldMkLst>
        <pc:spChg chg="mod">
          <ac:chgData name="Nguyễn Cương" userId="79bf91c5-5117-4823-b8a2-1d1f9f3e06db" providerId="ADAL" clId="{0BF75B7A-CD64-41B8-A8DA-4BB936FBD409}" dt="2022-05-31T07:27:23.702" v="7528" actId="20577"/>
          <ac:spMkLst>
            <pc:docMk/>
            <pc:sldMk cId="4216148545" sldId="269"/>
            <ac:spMk id="2" creationId="{8C2110F6-F383-7748-62B1-D729C4146158}"/>
          </ac:spMkLst>
        </pc:spChg>
      </pc:sldChg>
      <pc:sldChg chg="modSp new del mod">
        <pc:chgData name="Nguyễn Cương" userId="79bf91c5-5117-4823-b8a2-1d1f9f3e06db" providerId="ADAL" clId="{0BF75B7A-CD64-41B8-A8DA-4BB936FBD409}" dt="2022-06-04T14:36:07.273" v="10964" actId="47"/>
        <pc:sldMkLst>
          <pc:docMk/>
          <pc:sldMk cId="695449368" sldId="270"/>
        </pc:sldMkLst>
        <pc:spChg chg="mod">
          <ac:chgData name="Nguyễn Cương" userId="79bf91c5-5117-4823-b8a2-1d1f9f3e06db" providerId="ADAL" clId="{0BF75B7A-CD64-41B8-A8DA-4BB936FBD409}" dt="2022-05-31T07:54:20.780" v="8500"/>
          <ac:spMkLst>
            <pc:docMk/>
            <pc:sldMk cId="695449368" sldId="270"/>
            <ac:spMk id="2" creationId="{B29CF597-E863-BF1E-A3D4-78F9062FD6C0}"/>
          </ac:spMkLst>
        </pc:spChg>
        <pc:spChg chg="mod">
          <ac:chgData name="Nguyễn Cương" userId="79bf91c5-5117-4823-b8a2-1d1f9f3e06db" providerId="ADAL" clId="{0BF75B7A-CD64-41B8-A8DA-4BB936FBD409}" dt="2022-05-31T08:01:19.116" v="8864" actId="20577"/>
          <ac:spMkLst>
            <pc:docMk/>
            <pc:sldMk cId="695449368" sldId="270"/>
            <ac:spMk id="3" creationId="{4506119F-0F53-1613-DA28-FC7B92C7AE72}"/>
          </ac:spMkLst>
        </pc:spChg>
      </pc:sldChg>
      <pc:sldChg chg="new del">
        <pc:chgData name="Nguyễn Cương" userId="79bf91c5-5117-4823-b8a2-1d1f9f3e06db" providerId="ADAL" clId="{0BF75B7A-CD64-41B8-A8DA-4BB936FBD409}" dt="2022-05-31T01:19:51.549" v="117" actId="47"/>
        <pc:sldMkLst>
          <pc:docMk/>
          <pc:sldMk cId="3572516910" sldId="270"/>
        </pc:sldMkLst>
      </pc:sldChg>
      <pc:sldChg chg="addSp delSp modSp new mod ord">
        <pc:chgData name="Nguyễn Cương" userId="79bf91c5-5117-4823-b8a2-1d1f9f3e06db" providerId="ADAL" clId="{0BF75B7A-CD64-41B8-A8DA-4BB936FBD409}" dt="2022-06-04T15:58:17.287" v="12117"/>
        <pc:sldMkLst>
          <pc:docMk/>
          <pc:sldMk cId="3759813769" sldId="270"/>
        </pc:sldMkLst>
        <pc:spChg chg="del">
          <ac:chgData name="Nguyễn Cương" userId="79bf91c5-5117-4823-b8a2-1d1f9f3e06db" providerId="ADAL" clId="{0BF75B7A-CD64-41B8-A8DA-4BB936FBD409}" dt="2022-06-04T15:31:50.503" v="11342"/>
          <ac:spMkLst>
            <pc:docMk/>
            <pc:sldMk cId="3759813769" sldId="270"/>
            <ac:spMk id="2" creationId="{CE1FD56E-455B-DCBE-B4F0-EDF182D8DCFE}"/>
          </ac:spMkLst>
        </pc:spChg>
        <pc:spChg chg="add del">
          <ac:chgData name="Nguyễn Cương" userId="79bf91c5-5117-4823-b8a2-1d1f9f3e06db" providerId="ADAL" clId="{0BF75B7A-CD64-41B8-A8DA-4BB936FBD409}" dt="2022-06-04T15:32:03.685" v="11345" actId="478"/>
          <ac:spMkLst>
            <pc:docMk/>
            <pc:sldMk cId="3759813769" sldId="270"/>
            <ac:spMk id="3" creationId="{62A61BF3-57B7-D084-56EB-D2C6FC1BFBDD}"/>
          </ac:spMkLst>
        </pc:spChg>
        <pc:spChg chg="mod">
          <ac:chgData name="Nguyễn Cương" userId="79bf91c5-5117-4823-b8a2-1d1f9f3e06db" providerId="ADAL" clId="{0BF75B7A-CD64-41B8-A8DA-4BB936FBD409}" dt="2022-06-04T15:31:43.617" v="11339"/>
          <ac:spMkLst>
            <pc:docMk/>
            <pc:sldMk cId="3759813769" sldId="270"/>
            <ac:spMk id="6" creationId="{302CEB0A-4CD7-391D-3FC8-7C03CEB60B09}"/>
          </ac:spMkLst>
        </pc:spChg>
        <pc:spChg chg="mod">
          <ac:chgData name="Nguyễn Cương" userId="79bf91c5-5117-4823-b8a2-1d1f9f3e06db" providerId="ADAL" clId="{0BF75B7A-CD64-41B8-A8DA-4BB936FBD409}" dt="2022-06-04T15:31:43.617" v="11339"/>
          <ac:spMkLst>
            <pc:docMk/>
            <pc:sldMk cId="3759813769" sldId="270"/>
            <ac:spMk id="7" creationId="{C132AA47-C380-C4D2-AA35-9DC89969F210}"/>
          </ac:spMkLst>
        </pc:spChg>
        <pc:spChg chg="add del mod">
          <ac:chgData name="Nguyễn Cương" userId="79bf91c5-5117-4823-b8a2-1d1f9f3e06db" providerId="ADAL" clId="{0BF75B7A-CD64-41B8-A8DA-4BB936FBD409}" dt="2022-06-04T15:31:49.383" v="11341"/>
          <ac:spMkLst>
            <pc:docMk/>
            <pc:sldMk cId="3759813769" sldId="270"/>
            <ac:spMk id="8" creationId="{0118BFFD-E9BB-DDEA-D88F-AD119782B23C}"/>
          </ac:spMkLst>
        </pc:spChg>
        <pc:spChg chg="add mod">
          <ac:chgData name="Nguyễn Cương" userId="79bf91c5-5117-4823-b8a2-1d1f9f3e06db" providerId="ADAL" clId="{0BF75B7A-CD64-41B8-A8DA-4BB936FBD409}" dt="2022-06-04T15:31:50.503" v="11342"/>
          <ac:spMkLst>
            <pc:docMk/>
            <pc:sldMk cId="3759813769" sldId="270"/>
            <ac:spMk id="9" creationId="{B0A3D018-DFA1-37AC-2835-D6B1BEACC528}"/>
          </ac:spMkLst>
        </pc:spChg>
        <pc:spChg chg="add mod">
          <ac:chgData name="Nguyễn Cương" userId="79bf91c5-5117-4823-b8a2-1d1f9f3e06db" providerId="ADAL" clId="{0BF75B7A-CD64-41B8-A8DA-4BB936FBD409}" dt="2022-06-04T15:34:39.797" v="11565" actId="5793"/>
          <ac:spMkLst>
            <pc:docMk/>
            <pc:sldMk cId="3759813769" sldId="270"/>
            <ac:spMk id="10" creationId="{17925F03-22FD-FF58-9CCA-69E8346D1772}"/>
          </ac:spMkLst>
        </pc:spChg>
        <pc:grpChg chg="add mod">
          <ac:chgData name="Nguyễn Cương" userId="79bf91c5-5117-4823-b8a2-1d1f9f3e06db" providerId="ADAL" clId="{0BF75B7A-CD64-41B8-A8DA-4BB936FBD409}" dt="2022-06-04T15:31:43.617" v="11339"/>
          <ac:grpSpMkLst>
            <pc:docMk/>
            <pc:sldMk cId="3759813769" sldId="270"/>
            <ac:grpSpMk id="5" creationId="{A0A09DF7-293E-E2A2-E2A2-6A011B633A99}"/>
          </ac:grpSpMkLst>
        </pc:grpChg>
        <pc:picChg chg="add del mod">
          <ac:chgData name="Nguyễn Cương" userId="79bf91c5-5117-4823-b8a2-1d1f9f3e06db" providerId="ADAL" clId="{0BF75B7A-CD64-41B8-A8DA-4BB936FBD409}" dt="2022-06-04T15:35:45.573" v="11566" actId="478"/>
          <ac:picMkLst>
            <pc:docMk/>
            <pc:sldMk cId="3759813769" sldId="270"/>
            <ac:picMk id="12" creationId="{0C3AC717-9D44-4ED3-2F96-2739C5045169}"/>
          </ac:picMkLst>
        </pc:picChg>
        <pc:picChg chg="add mod modCrop">
          <ac:chgData name="Nguyễn Cương" userId="79bf91c5-5117-4823-b8a2-1d1f9f3e06db" providerId="ADAL" clId="{0BF75B7A-CD64-41B8-A8DA-4BB936FBD409}" dt="2022-06-04T15:36:19.673" v="11579" actId="14861"/>
          <ac:picMkLst>
            <pc:docMk/>
            <pc:sldMk cId="3759813769" sldId="270"/>
            <ac:picMk id="14" creationId="{14131A53-BF69-2F26-C378-F5E8AED6024B}"/>
          </ac:picMkLst>
        </pc:picChg>
      </pc:sldChg>
      <pc:sldChg chg="addSp delSp modSp new mod chgLayout">
        <pc:chgData name="Nguyễn Cương" userId="79bf91c5-5117-4823-b8a2-1d1f9f3e06db" providerId="ADAL" clId="{0BF75B7A-CD64-41B8-A8DA-4BB936FBD409}" dt="2022-06-08T01:22:47.640" v="12130" actId="20577"/>
        <pc:sldMkLst>
          <pc:docMk/>
          <pc:sldMk cId="1704397636" sldId="271"/>
        </pc:sldMkLst>
        <pc:spChg chg="mod ord">
          <ac:chgData name="Nguyễn Cương" userId="79bf91c5-5117-4823-b8a2-1d1f9f3e06db" providerId="ADAL" clId="{0BF75B7A-CD64-41B8-A8DA-4BB936FBD409}" dt="2022-06-04T15:44:56.331" v="11779" actId="700"/>
          <ac:spMkLst>
            <pc:docMk/>
            <pc:sldMk cId="1704397636" sldId="271"/>
            <ac:spMk id="2" creationId="{CA3EF5E3-E2CC-D38C-3FF5-8A4D938C3356}"/>
          </ac:spMkLst>
        </pc:spChg>
        <pc:spChg chg="del mod">
          <ac:chgData name="Nguyễn Cương" userId="79bf91c5-5117-4823-b8a2-1d1f9f3e06db" providerId="ADAL" clId="{0BF75B7A-CD64-41B8-A8DA-4BB936FBD409}" dt="2022-06-04T15:44:56.331" v="11779" actId="700"/>
          <ac:spMkLst>
            <pc:docMk/>
            <pc:sldMk cId="1704397636" sldId="271"/>
            <ac:spMk id="3" creationId="{069C7D40-5374-1738-5F53-67369B29C38D}"/>
          </ac:spMkLst>
        </pc:spChg>
        <pc:spChg chg="mod ord">
          <ac:chgData name="Nguyễn Cương" userId="79bf91c5-5117-4823-b8a2-1d1f9f3e06db" providerId="ADAL" clId="{0BF75B7A-CD64-41B8-A8DA-4BB936FBD409}" dt="2022-06-04T15:44:56.331" v="11779" actId="700"/>
          <ac:spMkLst>
            <pc:docMk/>
            <pc:sldMk cId="1704397636" sldId="271"/>
            <ac:spMk id="4" creationId="{9E25B0F9-0D9E-7C98-C10E-FEEAF01C7A09}"/>
          </ac:spMkLst>
        </pc:spChg>
        <pc:spChg chg="mod">
          <ac:chgData name="Nguyễn Cương" userId="79bf91c5-5117-4823-b8a2-1d1f9f3e06db" providerId="ADAL" clId="{0BF75B7A-CD64-41B8-A8DA-4BB936FBD409}" dt="2022-06-04T15:39:58.050" v="11680"/>
          <ac:spMkLst>
            <pc:docMk/>
            <pc:sldMk cId="1704397636" sldId="271"/>
            <ac:spMk id="6" creationId="{DBAE4531-98E0-E1AF-2ACF-D092A662D19B}"/>
          </ac:spMkLst>
        </pc:spChg>
        <pc:spChg chg="mod">
          <ac:chgData name="Nguyễn Cương" userId="79bf91c5-5117-4823-b8a2-1d1f9f3e06db" providerId="ADAL" clId="{0BF75B7A-CD64-41B8-A8DA-4BB936FBD409}" dt="2022-06-04T15:39:58.050" v="11680"/>
          <ac:spMkLst>
            <pc:docMk/>
            <pc:sldMk cId="1704397636" sldId="271"/>
            <ac:spMk id="7" creationId="{AC8E3BC5-17B2-A6B1-857B-DADBD65D2BDD}"/>
          </ac:spMkLst>
        </pc:spChg>
        <pc:spChg chg="add mod ord">
          <ac:chgData name="Nguyễn Cương" userId="79bf91c5-5117-4823-b8a2-1d1f9f3e06db" providerId="ADAL" clId="{0BF75B7A-CD64-41B8-A8DA-4BB936FBD409}" dt="2022-06-08T01:22:47.640" v="12130" actId="20577"/>
          <ac:spMkLst>
            <pc:docMk/>
            <pc:sldMk cId="1704397636" sldId="271"/>
            <ac:spMk id="8" creationId="{06ACEB75-D8E9-F55C-109D-E98BE0BAF2F7}"/>
          </ac:spMkLst>
        </pc:spChg>
        <pc:grpChg chg="add mod">
          <ac:chgData name="Nguyễn Cương" userId="79bf91c5-5117-4823-b8a2-1d1f9f3e06db" providerId="ADAL" clId="{0BF75B7A-CD64-41B8-A8DA-4BB936FBD409}" dt="2022-06-04T15:39:58.050" v="11680"/>
          <ac:grpSpMkLst>
            <pc:docMk/>
            <pc:sldMk cId="1704397636" sldId="271"/>
            <ac:grpSpMk id="5" creationId="{D5F1EC18-618C-0F64-1F21-729A54339D50}"/>
          </ac:grpSpMkLst>
        </pc:grpChg>
      </pc:sldChg>
      <pc:sldChg chg="new del">
        <pc:chgData name="Nguyễn Cương" userId="79bf91c5-5117-4823-b8a2-1d1f9f3e06db" providerId="ADAL" clId="{0BF75B7A-CD64-41B8-A8DA-4BB936FBD409}" dt="2022-05-31T08:17:45.508" v="9056" actId="47"/>
        <pc:sldMkLst>
          <pc:docMk/>
          <pc:sldMk cId="2469176600" sldId="271"/>
        </pc:sldMkLst>
      </pc:sldChg>
      <pc:sldChg chg="modSp new del mod">
        <pc:chgData name="Nguyễn Cương" userId="79bf91c5-5117-4823-b8a2-1d1f9f3e06db" providerId="ADAL" clId="{0BF75B7A-CD64-41B8-A8DA-4BB936FBD409}" dt="2022-06-04T15:09:28.522" v="11158" actId="47"/>
        <pc:sldMkLst>
          <pc:docMk/>
          <pc:sldMk cId="2690832193" sldId="271"/>
        </pc:sldMkLst>
        <pc:spChg chg="mod">
          <ac:chgData name="Nguyễn Cương" userId="79bf91c5-5117-4823-b8a2-1d1f9f3e06db" providerId="ADAL" clId="{0BF75B7A-CD64-41B8-A8DA-4BB936FBD409}" dt="2022-05-31T08:48:02.361" v="10043" actId="20577"/>
          <ac:spMkLst>
            <pc:docMk/>
            <pc:sldMk cId="2690832193" sldId="271"/>
            <ac:spMk id="2" creationId="{E042BC75-A3D0-EA0B-8528-B5A509E01011}"/>
          </ac:spMkLst>
        </pc:spChg>
        <pc:spChg chg="mod">
          <ac:chgData name="Nguyễn Cương" userId="79bf91c5-5117-4823-b8a2-1d1f9f3e06db" providerId="ADAL" clId="{0BF75B7A-CD64-41B8-A8DA-4BB936FBD409}" dt="2022-05-31T08:48:08.266" v="10059" actId="20577"/>
          <ac:spMkLst>
            <pc:docMk/>
            <pc:sldMk cId="2690832193" sldId="271"/>
            <ac:spMk id="3" creationId="{E1687424-717D-7923-7585-D09574CB12C0}"/>
          </ac:spMkLst>
        </pc:spChg>
      </pc:sldChg>
      <pc:sldChg chg="new del">
        <pc:chgData name="Nguyễn Cương" userId="79bf91c5-5117-4823-b8a2-1d1f9f3e06db" providerId="ADAL" clId="{0BF75B7A-CD64-41B8-A8DA-4BB936FBD409}" dt="2022-05-31T01:19:51.249" v="116" actId="47"/>
        <pc:sldMkLst>
          <pc:docMk/>
          <pc:sldMk cId="3922642123" sldId="271"/>
        </pc:sldMkLst>
      </pc:sldChg>
      <pc:sldMasterChg chg="addSp delSp modSp mod modTransition setBg modSldLayout">
        <pc:chgData name="Nguyễn Cương" userId="79bf91c5-5117-4823-b8a2-1d1f9f3e06db" providerId="ADAL" clId="{0BF75B7A-CD64-41B8-A8DA-4BB936FBD409}" dt="2022-06-04T13:28:36.608" v="10440" actId="14100"/>
        <pc:sldMasterMkLst>
          <pc:docMk/>
          <pc:sldMasterMk cId="2170498609" sldId="2147483660"/>
        </pc:sldMasterMkLst>
        <pc:spChg chg="mod">
          <ac:chgData name="Nguyễn Cương" userId="79bf91c5-5117-4823-b8a2-1d1f9f3e06db" providerId="ADAL" clId="{0BF75B7A-CD64-41B8-A8DA-4BB936FBD409}" dt="2022-05-31T01:12:36.524" v="8" actId="2711"/>
          <ac:spMkLst>
            <pc:docMk/>
            <pc:sldMasterMk cId="2170498609" sldId="2147483660"/>
            <ac:spMk id="2" creationId="{00000000-0000-0000-0000-000000000000}"/>
          </ac:spMkLst>
        </pc:spChg>
        <pc:spChg chg="mod">
          <ac:chgData name="Nguyễn Cương" userId="79bf91c5-5117-4823-b8a2-1d1f9f3e06db" providerId="ADAL" clId="{0BF75B7A-CD64-41B8-A8DA-4BB936FBD409}" dt="2022-06-04T13:28:36.608" v="10440" actId="14100"/>
          <ac:spMkLst>
            <pc:docMk/>
            <pc:sldMasterMk cId="2170498609" sldId="2147483660"/>
            <ac:spMk id="3" creationId="{00000000-0000-0000-0000-000000000000}"/>
          </ac:spMkLst>
        </pc:spChg>
        <pc:spChg chg="mod">
          <ac:chgData name="Nguyễn Cương" userId="79bf91c5-5117-4823-b8a2-1d1f9f3e06db" providerId="ADAL" clId="{0BF75B7A-CD64-41B8-A8DA-4BB936FBD409}" dt="2022-05-31T01:15:38.232" v="32" actId="1076"/>
          <ac:spMkLst>
            <pc:docMk/>
            <pc:sldMasterMk cId="2170498609" sldId="2147483660"/>
            <ac:spMk id="5" creationId="{00000000-0000-0000-0000-000000000000}"/>
          </ac:spMkLst>
        </pc:spChg>
        <pc:spChg chg="mod ord">
          <ac:chgData name="Nguyễn Cương" userId="79bf91c5-5117-4823-b8a2-1d1f9f3e06db" providerId="ADAL" clId="{0BF75B7A-CD64-41B8-A8DA-4BB936FBD409}" dt="2022-05-31T01:18:23.151" v="99" actId="1076"/>
          <ac:spMkLst>
            <pc:docMk/>
            <pc:sldMasterMk cId="2170498609" sldId="2147483660"/>
            <ac:spMk id="6" creationId="{00000000-0000-0000-0000-000000000000}"/>
          </ac:spMkLst>
        </pc:spChg>
        <pc:spChg chg="add del">
          <ac:chgData name="Nguyễn Cương" userId="79bf91c5-5117-4823-b8a2-1d1f9f3e06db" providerId="ADAL" clId="{0BF75B7A-CD64-41B8-A8DA-4BB936FBD409}" dt="2022-05-31T01:15:55.892" v="34" actId="478"/>
          <ac:spMkLst>
            <pc:docMk/>
            <pc:sldMasterMk cId="2170498609" sldId="2147483660"/>
            <ac:spMk id="7" creationId="{F636DF2C-9796-06EB-CDEC-2E7E8FBA3DEF}"/>
          </ac:spMkLst>
        </pc:spChg>
        <pc:spChg chg="mod">
          <ac:chgData name="Nguyễn Cương" userId="79bf91c5-5117-4823-b8a2-1d1f9f3e06db" providerId="ADAL" clId="{0BF75B7A-CD64-41B8-A8DA-4BB936FBD409}" dt="2022-05-31T07:51:51.475" v="8317" actId="14861"/>
          <ac:spMkLst>
            <pc:docMk/>
            <pc:sldMasterMk cId="2170498609" sldId="2147483660"/>
            <ac:spMk id="8" creationId="{8C8902F9-4704-3A99-C3F5-12AE2C034164}"/>
          </ac:spMkLst>
        </pc:spChg>
        <pc:spChg chg="add del mod">
          <ac:chgData name="Nguyễn Cương" userId="79bf91c5-5117-4823-b8a2-1d1f9f3e06db" providerId="ADAL" clId="{0BF75B7A-CD64-41B8-A8DA-4BB936FBD409}" dt="2022-05-31T01:18:10.511" v="90" actId="478"/>
          <ac:spMkLst>
            <pc:docMk/>
            <pc:sldMasterMk cId="2170498609" sldId="2147483660"/>
            <ac:spMk id="9" creationId="{5446718B-A69D-0F24-55F5-3B129C6A1E8E}"/>
          </ac:spMkLst>
        </pc:spChg>
        <pc:spChg chg="mod">
          <ac:chgData name="Nguyễn Cương" userId="79bf91c5-5117-4823-b8a2-1d1f9f3e06db" providerId="ADAL" clId="{0BF75B7A-CD64-41B8-A8DA-4BB936FBD409}" dt="2022-06-04T01:06:21.222" v="10314" actId="1038"/>
          <ac:spMkLst>
            <pc:docMk/>
            <pc:sldMasterMk cId="2170498609" sldId="2147483660"/>
            <ac:spMk id="11" creationId="{8F76D6E9-26BF-0A96-5A06-71B979DBDB8E}"/>
          </ac:spMkLst>
        </pc:spChg>
        <pc:spChg chg="mod">
          <ac:chgData name="Nguyễn Cương" userId="79bf91c5-5117-4823-b8a2-1d1f9f3e06db" providerId="ADAL" clId="{0BF75B7A-CD64-41B8-A8DA-4BB936FBD409}" dt="2022-06-04T01:06:13.435" v="10308" actId="1035"/>
          <ac:spMkLst>
            <pc:docMk/>
            <pc:sldMasterMk cId="2170498609" sldId="2147483660"/>
            <ac:spMk id="12" creationId="{4B032CD3-1FD4-468C-FE8F-DAB4B9859C7F}"/>
          </ac:spMkLst>
        </pc:spChg>
        <pc:spChg chg="mod">
          <ac:chgData name="Nguyễn Cương" userId="79bf91c5-5117-4823-b8a2-1d1f9f3e06db" providerId="ADAL" clId="{0BF75B7A-CD64-41B8-A8DA-4BB936FBD409}" dt="2022-06-04T01:06:08.600" v="10305" actId="1038"/>
          <ac:spMkLst>
            <pc:docMk/>
            <pc:sldMasterMk cId="2170498609" sldId="2147483660"/>
            <ac:spMk id="13" creationId="{5509800D-5840-D1BB-6674-752F27E2B197}"/>
          </ac:spMkLst>
        </pc:spChg>
        <pc:spChg chg="mod">
          <ac:chgData name="Nguyễn Cương" userId="79bf91c5-5117-4823-b8a2-1d1f9f3e06db" providerId="ADAL" clId="{0BF75B7A-CD64-41B8-A8DA-4BB936FBD409}" dt="2022-06-04T01:06:06.699" v="10303" actId="1036"/>
          <ac:spMkLst>
            <pc:docMk/>
            <pc:sldMasterMk cId="2170498609" sldId="2147483660"/>
            <ac:spMk id="14" creationId="{8EC1B803-EF2A-1216-FB43-4115282D7710}"/>
          </ac:spMkLst>
        </pc:spChg>
        <pc:spChg chg="add del mod">
          <ac:chgData name="Nguyễn Cương" userId="79bf91c5-5117-4823-b8a2-1d1f9f3e06db" providerId="ADAL" clId="{0BF75B7A-CD64-41B8-A8DA-4BB936FBD409}" dt="2022-05-31T01:20:23.239" v="128" actId="478"/>
          <ac:spMkLst>
            <pc:docMk/>
            <pc:sldMasterMk cId="2170498609" sldId="2147483660"/>
            <ac:spMk id="15" creationId="{96AFF8C7-9BFF-D040-B100-F0531B5E00A0}"/>
          </ac:spMkLst>
        </pc:spChg>
        <pc:sldLayoutChg chg="modSp mod 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3476913733" sldId="2147483661"/>
          </pc:sldLayoutMkLst>
          <pc:spChg chg="mod">
            <ac:chgData name="Nguyễn Cương" userId="79bf91c5-5117-4823-b8a2-1d1f9f3e06db" providerId="ADAL" clId="{0BF75B7A-CD64-41B8-A8DA-4BB936FBD409}" dt="2022-05-31T01:19:13.343" v="100"/>
            <ac:spMkLst>
              <pc:docMk/>
              <pc:sldMasterMk cId="2170498609" sldId="2147483660"/>
              <pc:sldLayoutMk cId="3476913733" sldId="2147483661"/>
              <ac:spMk id="6" creationId="{00000000-0000-0000-0000-000000000000}"/>
            </ac:spMkLst>
          </pc:spChg>
          <pc:spChg chg="mod">
            <ac:chgData name="Nguyễn Cương" userId="79bf91c5-5117-4823-b8a2-1d1f9f3e06db" providerId="ADAL" clId="{0BF75B7A-CD64-41B8-A8DA-4BB936FBD409}" dt="2022-05-31T03:42:04.215" v="3355" actId="14100"/>
            <ac:spMkLst>
              <pc:docMk/>
              <pc:sldMasterMk cId="2170498609" sldId="2147483660"/>
              <pc:sldLayoutMk cId="3476913733" sldId="2147483661"/>
              <ac:spMk id="7" creationId="{422B839C-28B8-13AF-C977-4DB32D774DAF}"/>
            </ac:spMkLst>
          </pc:spChg>
        </pc:sldLayoutChg>
        <pc:sldLayoutChg chg="addSp delSp modSp mod 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1351783369" sldId="2147483662"/>
          </pc:sldLayoutMkLst>
          <pc:spChg chg="mod">
            <ac:chgData name="Nguyễn Cương" userId="79bf91c5-5117-4823-b8a2-1d1f9f3e06db" providerId="ADAL" clId="{0BF75B7A-CD64-41B8-A8DA-4BB936FBD409}" dt="2022-05-31T01:19:42.570" v="102"/>
            <ac:spMkLst>
              <pc:docMk/>
              <pc:sldMasterMk cId="2170498609" sldId="2147483660"/>
              <pc:sldLayoutMk cId="1351783369" sldId="2147483662"/>
              <ac:spMk id="6" creationId="{00000000-0000-0000-0000-000000000000}"/>
            </ac:spMkLst>
          </pc:spChg>
          <pc:picChg chg="add del">
            <ac:chgData name="Nguyễn Cương" userId="79bf91c5-5117-4823-b8a2-1d1f9f3e06db" providerId="ADAL" clId="{0BF75B7A-CD64-41B8-A8DA-4BB936FBD409}" dt="2022-05-31T01:31:00.021" v="487" actId="22"/>
            <ac:picMkLst>
              <pc:docMk/>
              <pc:sldMasterMk cId="2170498609" sldId="2147483660"/>
              <pc:sldLayoutMk cId="1351783369" sldId="2147483662"/>
              <ac:picMk id="8" creationId="{CE941C66-69D2-B5E1-1D87-CA5AB5B1C95A}"/>
            </ac:picMkLst>
          </pc:picChg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3366900830" sldId="2147483663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1842849576" sldId="2147483664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890868920" sldId="2147483665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3389522689" sldId="2147483666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189013076" sldId="2147483667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1803785008" sldId="2147483668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2792848447" sldId="2147483669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455209911" sldId="2147483670"/>
          </pc:sldLayoutMkLst>
        </pc:sldLayoutChg>
        <pc:sldLayoutChg chg="modTransition setBg">
          <pc:chgData name="Nguyễn Cương" userId="79bf91c5-5117-4823-b8a2-1d1f9f3e06db" providerId="ADAL" clId="{0BF75B7A-CD64-41B8-A8DA-4BB936FBD409}" dt="2022-05-31T09:07:49.193" v="10292"/>
          <pc:sldLayoutMkLst>
            <pc:docMk/>
            <pc:sldMasterMk cId="2170498609" sldId="2147483660"/>
            <pc:sldLayoutMk cId="1319013541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A81E6-F4DC-4592-92C3-96F0580965FD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6B1B7552-3835-49AC-9D7E-4D6AC8A39582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  <a:endParaRPr lang="en-UM"/>
        </a:p>
      </dgm:t>
    </dgm:pt>
    <dgm:pt modelId="{AEF346E1-E4E9-4E86-A767-44D2FA922BA6}" type="parTrans" cxnId="{9A9B57B2-88EF-4BEF-94C5-4DC32E354286}">
      <dgm:prSet/>
      <dgm:spPr/>
      <dgm:t>
        <a:bodyPr/>
        <a:lstStyle/>
        <a:p>
          <a:endParaRPr lang="en-UM"/>
        </a:p>
      </dgm:t>
    </dgm:pt>
    <dgm:pt modelId="{D6735989-CB02-43DD-84B2-BFC2BAE82D63}" type="sibTrans" cxnId="{9A9B57B2-88EF-4BEF-94C5-4DC32E354286}">
      <dgm:prSet/>
      <dgm:spPr/>
      <dgm:t>
        <a:bodyPr/>
        <a:lstStyle/>
        <a:p>
          <a:endParaRPr lang="en-UM"/>
        </a:p>
      </dgm:t>
    </dgm:pt>
    <dgm:pt modelId="{31C7C607-8455-4735-8A6E-291BD11461CB}">
      <dgm:prSet phldrT="[Text]"/>
      <dgm:spPr>
        <a:blipFill dpi="0" rotWithShape="0">
          <a:blip xmlns:r="http://schemas.openxmlformats.org/officeDocument/2006/relationships" r:embed="rId2"/>
          <a:srcRect/>
          <a:stretch>
            <a:fillRect l="-7000" r="-7000"/>
          </a:stretch>
        </a:blipFill>
      </dgm:spPr>
      <dgm:t>
        <a:bodyPr/>
        <a:lstStyle/>
        <a:p>
          <a:r>
            <a:rPr lang="en-US"/>
            <a:t> </a:t>
          </a:r>
          <a:endParaRPr lang="en-UM"/>
        </a:p>
      </dgm:t>
    </dgm:pt>
    <dgm:pt modelId="{E779C3B8-701B-48F8-BD05-FF889669FF9A}" type="parTrans" cxnId="{CA277800-9CAE-4D43-8249-E2CD926C35F4}">
      <dgm:prSet/>
      <dgm:spPr/>
      <dgm:t>
        <a:bodyPr/>
        <a:lstStyle/>
        <a:p>
          <a:endParaRPr lang="en-UM"/>
        </a:p>
      </dgm:t>
    </dgm:pt>
    <dgm:pt modelId="{6A0045C0-31D1-469D-8837-0CA66574A50B}" type="sibTrans" cxnId="{CA277800-9CAE-4D43-8249-E2CD926C35F4}">
      <dgm:prSet/>
      <dgm:spPr/>
      <dgm:t>
        <a:bodyPr/>
        <a:lstStyle/>
        <a:p>
          <a:endParaRPr lang="en-UM"/>
        </a:p>
      </dgm:t>
    </dgm:pt>
    <dgm:pt modelId="{5299D587-0162-4563-AA42-5900A2F15A1A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  <a:endParaRPr lang="en-UM"/>
        </a:p>
      </dgm:t>
    </dgm:pt>
    <dgm:pt modelId="{FC730B8F-BA5A-4B18-8C89-4967A588B863}" type="parTrans" cxnId="{BE56C598-2E3E-4244-A443-843D390D986E}">
      <dgm:prSet/>
      <dgm:spPr/>
      <dgm:t>
        <a:bodyPr/>
        <a:lstStyle/>
        <a:p>
          <a:endParaRPr lang="en-UM"/>
        </a:p>
      </dgm:t>
    </dgm:pt>
    <dgm:pt modelId="{C9F3EA41-4E60-4789-B695-E0FE172CC227}" type="sibTrans" cxnId="{BE56C598-2E3E-4244-A443-843D390D986E}">
      <dgm:prSet/>
      <dgm:spPr/>
      <dgm:t>
        <a:bodyPr/>
        <a:lstStyle/>
        <a:p>
          <a:endParaRPr lang="en-UM"/>
        </a:p>
      </dgm:t>
    </dgm:pt>
    <dgm:pt modelId="{7BB55F0A-67E6-42F9-97C7-1ECF2B58F432}" type="pres">
      <dgm:prSet presAssocID="{0FEA81E6-F4DC-4592-92C3-96F0580965F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39AB538-3F2A-4317-8255-45EB09FF293A}" type="pres">
      <dgm:prSet presAssocID="{6B1B7552-3835-49AC-9D7E-4D6AC8A39582}" presName="gear1" presStyleLbl="node1" presStyleIdx="0" presStyleCnt="3" custScaleX="126203" custScaleY="127455" custLinFactNeighborX="3905" custLinFactNeighborY="-13209">
        <dgm:presLayoutVars>
          <dgm:chMax val="1"/>
          <dgm:bulletEnabled val="1"/>
        </dgm:presLayoutVars>
      </dgm:prSet>
      <dgm:spPr/>
    </dgm:pt>
    <dgm:pt modelId="{A20E781E-417D-4C2F-8000-CA718A62F830}" type="pres">
      <dgm:prSet presAssocID="{6B1B7552-3835-49AC-9D7E-4D6AC8A39582}" presName="gear1srcNode" presStyleLbl="node1" presStyleIdx="0" presStyleCnt="3"/>
      <dgm:spPr/>
    </dgm:pt>
    <dgm:pt modelId="{F76E62AD-E3CC-4D5A-84EB-7E4C72A50FDE}" type="pres">
      <dgm:prSet presAssocID="{6B1B7552-3835-49AC-9D7E-4D6AC8A39582}" presName="gear1dstNode" presStyleLbl="node1" presStyleIdx="0" presStyleCnt="3"/>
      <dgm:spPr/>
    </dgm:pt>
    <dgm:pt modelId="{85C9EFDA-7B5E-40C0-94C8-1BF80F68A4C0}" type="pres">
      <dgm:prSet presAssocID="{31C7C607-8455-4735-8A6E-291BD11461CB}" presName="gear2" presStyleLbl="node1" presStyleIdx="1" presStyleCnt="3" custScaleX="155143" custScaleY="155143" custLinFactNeighborX="-46290" custLinFactNeighborY="23637">
        <dgm:presLayoutVars>
          <dgm:chMax val="1"/>
          <dgm:bulletEnabled val="1"/>
        </dgm:presLayoutVars>
      </dgm:prSet>
      <dgm:spPr/>
    </dgm:pt>
    <dgm:pt modelId="{EFA3C92B-A3AA-41E5-B82C-E6BD45161956}" type="pres">
      <dgm:prSet presAssocID="{31C7C607-8455-4735-8A6E-291BD11461CB}" presName="gear2srcNode" presStyleLbl="node1" presStyleIdx="1" presStyleCnt="3"/>
      <dgm:spPr/>
    </dgm:pt>
    <dgm:pt modelId="{329EC866-F5EB-470A-B081-DAD04E7976DE}" type="pres">
      <dgm:prSet presAssocID="{31C7C607-8455-4735-8A6E-291BD11461CB}" presName="gear2dstNode" presStyleLbl="node1" presStyleIdx="1" presStyleCnt="3"/>
      <dgm:spPr/>
    </dgm:pt>
    <dgm:pt modelId="{12ABAA44-5751-429B-BB53-1A8FAA26044A}" type="pres">
      <dgm:prSet presAssocID="{5299D587-0162-4563-AA42-5900A2F15A1A}" presName="gear3" presStyleLbl="node1" presStyleIdx="2" presStyleCnt="3" custLinFactNeighborX="-27144" custLinFactNeighborY="4474"/>
      <dgm:spPr/>
    </dgm:pt>
    <dgm:pt modelId="{6CAB5052-CD07-48F1-98E6-F232D448CFEA}" type="pres">
      <dgm:prSet presAssocID="{5299D587-0162-4563-AA42-5900A2F15A1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BC5476B-9111-4D51-9E44-274DF6084F96}" type="pres">
      <dgm:prSet presAssocID="{5299D587-0162-4563-AA42-5900A2F15A1A}" presName="gear3srcNode" presStyleLbl="node1" presStyleIdx="2" presStyleCnt="3"/>
      <dgm:spPr/>
    </dgm:pt>
    <dgm:pt modelId="{522F250C-5AA8-4C5C-BF87-D0431F36CACC}" type="pres">
      <dgm:prSet presAssocID="{5299D587-0162-4563-AA42-5900A2F15A1A}" presName="gear3dstNode" presStyleLbl="node1" presStyleIdx="2" presStyleCnt="3"/>
      <dgm:spPr/>
    </dgm:pt>
    <dgm:pt modelId="{922978F5-5A44-418A-AB85-8F65132E3183}" type="pres">
      <dgm:prSet presAssocID="{D6735989-CB02-43DD-84B2-BFC2BAE82D63}" presName="connector1" presStyleLbl="sibTrans2D1" presStyleIdx="0" presStyleCnt="3" custScaleX="140618" custScaleY="140618" custLinFactNeighborX="3931" custLinFactNeighborY="-7914"/>
      <dgm:spPr/>
    </dgm:pt>
    <dgm:pt modelId="{E485CC91-FE2C-4F69-A9CC-85A10B68042C}" type="pres">
      <dgm:prSet presAssocID="{6A0045C0-31D1-469D-8837-0CA66574A50B}" presName="connector2" presStyleLbl="sibTrans2D1" presStyleIdx="1" presStyleCnt="3" custAng="1881952" custLinFactNeighborX="-58144" custLinFactNeighborY="-2966"/>
      <dgm:spPr/>
    </dgm:pt>
    <dgm:pt modelId="{E601AF6A-DC3A-4FCD-8019-4D38C7D5F870}" type="pres">
      <dgm:prSet presAssocID="{C9F3EA41-4E60-4789-B695-E0FE172CC227}" presName="connector3" presStyleLbl="sibTrans2D1" presStyleIdx="2" presStyleCnt="3" custAng="1680510" custLinFactNeighborX="-36507" custLinFactNeighborY="9561"/>
      <dgm:spPr/>
    </dgm:pt>
  </dgm:ptLst>
  <dgm:cxnLst>
    <dgm:cxn modelId="{CA277800-9CAE-4D43-8249-E2CD926C35F4}" srcId="{0FEA81E6-F4DC-4592-92C3-96F0580965FD}" destId="{31C7C607-8455-4735-8A6E-291BD11461CB}" srcOrd="1" destOrd="0" parTransId="{E779C3B8-701B-48F8-BD05-FF889669FF9A}" sibTransId="{6A0045C0-31D1-469D-8837-0CA66574A50B}"/>
    <dgm:cxn modelId="{56FAAA0D-DBD0-46C0-9214-DABF9040CA69}" type="presOf" srcId="{C9F3EA41-4E60-4789-B695-E0FE172CC227}" destId="{E601AF6A-DC3A-4FCD-8019-4D38C7D5F870}" srcOrd="0" destOrd="0" presId="urn:microsoft.com/office/officeart/2005/8/layout/gear1"/>
    <dgm:cxn modelId="{7013D02B-A053-45B0-B922-F8064B33EB6D}" type="presOf" srcId="{31C7C607-8455-4735-8A6E-291BD11461CB}" destId="{329EC866-F5EB-470A-B081-DAD04E7976DE}" srcOrd="2" destOrd="0" presId="urn:microsoft.com/office/officeart/2005/8/layout/gear1"/>
    <dgm:cxn modelId="{EFBA1238-3BA5-483B-88AD-DBB4A7813274}" type="presOf" srcId="{D6735989-CB02-43DD-84B2-BFC2BAE82D63}" destId="{922978F5-5A44-418A-AB85-8F65132E3183}" srcOrd="0" destOrd="0" presId="urn:microsoft.com/office/officeart/2005/8/layout/gear1"/>
    <dgm:cxn modelId="{4B2E1663-2D4A-444A-AD45-517E5E5409CF}" type="presOf" srcId="{5299D587-0162-4563-AA42-5900A2F15A1A}" destId="{6CAB5052-CD07-48F1-98E6-F232D448CFEA}" srcOrd="1" destOrd="0" presId="urn:microsoft.com/office/officeart/2005/8/layout/gear1"/>
    <dgm:cxn modelId="{12E99F63-CBF3-4586-9AC9-E1DE28F925E3}" type="presOf" srcId="{0FEA81E6-F4DC-4592-92C3-96F0580965FD}" destId="{7BB55F0A-67E6-42F9-97C7-1ECF2B58F432}" srcOrd="0" destOrd="0" presId="urn:microsoft.com/office/officeart/2005/8/layout/gear1"/>
    <dgm:cxn modelId="{E8B4A463-1C25-4C98-B89A-E56238791E25}" type="presOf" srcId="{6B1B7552-3835-49AC-9D7E-4D6AC8A39582}" destId="{F76E62AD-E3CC-4D5A-84EB-7E4C72A50FDE}" srcOrd="2" destOrd="0" presId="urn:microsoft.com/office/officeart/2005/8/layout/gear1"/>
    <dgm:cxn modelId="{F418EC64-C0E4-4F6F-8C6A-59CC4CAA01FC}" type="presOf" srcId="{6B1B7552-3835-49AC-9D7E-4D6AC8A39582}" destId="{E39AB538-3F2A-4317-8255-45EB09FF293A}" srcOrd="0" destOrd="0" presId="urn:microsoft.com/office/officeart/2005/8/layout/gear1"/>
    <dgm:cxn modelId="{C7C85358-CCBF-480A-A4A8-46BEB4F87E87}" type="presOf" srcId="{6B1B7552-3835-49AC-9D7E-4D6AC8A39582}" destId="{A20E781E-417D-4C2F-8000-CA718A62F830}" srcOrd="1" destOrd="0" presId="urn:microsoft.com/office/officeart/2005/8/layout/gear1"/>
    <dgm:cxn modelId="{6D05B678-D924-423E-B69E-A93AECC64659}" type="presOf" srcId="{5299D587-0162-4563-AA42-5900A2F15A1A}" destId="{0BC5476B-9111-4D51-9E44-274DF6084F96}" srcOrd="2" destOrd="0" presId="urn:microsoft.com/office/officeart/2005/8/layout/gear1"/>
    <dgm:cxn modelId="{860D1797-5DF9-4B10-B263-772F283A01C7}" type="presOf" srcId="{31C7C607-8455-4735-8A6E-291BD11461CB}" destId="{EFA3C92B-A3AA-41E5-B82C-E6BD45161956}" srcOrd="1" destOrd="0" presId="urn:microsoft.com/office/officeart/2005/8/layout/gear1"/>
    <dgm:cxn modelId="{46EBA598-B9C2-4C2F-9931-97B83E3C7E10}" type="presOf" srcId="{6A0045C0-31D1-469D-8837-0CA66574A50B}" destId="{E485CC91-FE2C-4F69-A9CC-85A10B68042C}" srcOrd="0" destOrd="0" presId="urn:microsoft.com/office/officeart/2005/8/layout/gear1"/>
    <dgm:cxn modelId="{BE56C598-2E3E-4244-A443-843D390D986E}" srcId="{0FEA81E6-F4DC-4592-92C3-96F0580965FD}" destId="{5299D587-0162-4563-AA42-5900A2F15A1A}" srcOrd="2" destOrd="0" parTransId="{FC730B8F-BA5A-4B18-8C89-4967A588B863}" sibTransId="{C9F3EA41-4E60-4789-B695-E0FE172CC227}"/>
    <dgm:cxn modelId="{0038E599-BC9E-41FC-8B0A-666A3737C541}" type="presOf" srcId="{31C7C607-8455-4735-8A6E-291BD11461CB}" destId="{85C9EFDA-7B5E-40C0-94C8-1BF80F68A4C0}" srcOrd="0" destOrd="0" presId="urn:microsoft.com/office/officeart/2005/8/layout/gear1"/>
    <dgm:cxn modelId="{9A9B57B2-88EF-4BEF-94C5-4DC32E354286}" srcId="{0FEA81E6-F4DC-4592-92C3-96F0580965FD}" destId="{6B1B7552-3835-49AC-9D7E-4D6AC8A39582}" srcOrd="0" destOrd="0" parTransId="{AEF346E1-E4E9-4E86-A767-44D2FA922BA6}" sibTransId="{D6735989-CB02-43DD-84B2-BFC2BAE82D63}"/>
    <dgm:cxn modelId="{0448C4E4-2C85-4959-8DF4-7397C4013BFB}" type="presOf" srcId="{5299D587-0162-4563-AA42-5900A2F15A1A}" destId="{522F250C-5AA8-4C5C-BF87-D0431F36CACC}" srcOrd="3" destOrd="0" presId="urn:microsoft.com/office/officeart/2005/8/layout/gear1"/>
    <dgm:cxn modelId="{6FEEB4F4-FCD8-46D4-B008-6402204D5F07}" type="presOf" srcId="{5299D587-0162-4563-AA42-5900A2F15A1A}" destId="{12ABAA44-5751-429B-BB53-1A8FAA26044A}" srcOrd="0" destOrd="0" presId="urn:microsoft.com/office/officeart/2005/8/layout/gear1"/>
    <dgm:cxn modelId="{29B4D565-7C03-41D9-AD09-FD5D9C6D46E8}" type="presParOf" srcId="{7BB55F0A-67E6-42F9-97C7-1ECF2B58F432}" destId="{E39AB538-3F2A-4317-8255-45EB09FF293A}" srcOrd="0" destOrd="0" presId="urn:microsoft.com/office/officeart/2005/8/layout/gear1"/>
    <dgm:cxn modelId="{B2A19D4C-0724-4F42-A09A-6B0EF6C1756E}" type="presParOf" srcId="{7BB55F0A-67E6-42F9-97C7-1ECF2B58F432}" destId="{A20E781E-417D-4C2F-8000-CA718A62F830}" srcOrd="1" destOrd="0" presId="urn:microsoft.com/office/officeart/2005/8/layout/gear1"/>
    <dgm:cxn modelId="{A415DF58-81D0-4330-92E0-23E8B274AB62}" type="presParOf" srcId="{7BB55F0A-67E6-42F9-97C7-1ECF2B58F432}" destId="{F76E62AD-E3CC-4D5A-84EB-7E4C72A50FDE}" srcOrd="2" destOrd="0" presId="urn:microsoft.com/office/officeart/2005/8/layout/gear1"/>
    <dgm:cxn modelId="{0768105D-0C7D-4FFC-8CE0-4A62944CF78F}" type="presParOf" srcId="{7BB55F0A-67E6-42F9-97C7-1ECF2B58F432}" destId="{85C9EFDA-7B5E-40C0-94C8-1BF80F68A4C0}" srcOrd="3" destOrd="0" presId="urn:microsoft.com/office/officeart/2005/8/layout/gear1"/>
    <dgm:cxn modelId="{FD86978F-B116-4462-8A74-43458F9D6C21}" type="presParOf" srcId="{7BB55F0A-67E6-42F9-97C7-1ECF2B58F432}" destId="{EFA3C92B-A3AA-41E5-B82C-E6BD45161956}" srcOrd="4" destOrd="0" presId="urn:microsoft.com/office/officeart/2005/8/layout/gear1"/>
    <dgm:cxn modelId="{94327CC5-C1AC-40D7-9BEC-2BAE47A68490}" type="presParOf" srcId="{7BB55F0A-67E6-42F9-97C7-1ECF2B58F432}" destId="{329EC866-F5EB-470A-B081-DAD04E7976DE}" srcOrd="5" destOrd="0" presId="urn:microsoft.com/office/officeart/2005/8/layout/gear1"/>
    <dgm:cxn modelId="{B95573F4-4B42-4870-84E1-0CCD22E4B3DE}" type="presParOf" srcId="{7BB55F0A-67E6-42F9-97C7-1ECF2B58F432}" destId="{12ABAA44-5751-429B-BB53-1A8FAA26044A}" srcOrd="6" destOrd="0" presId="urn:microsoft.com/office/officeart/2005/8/layout/gear1"/>
    <dgm:cxn modelId="{38CF21A7-40A4-46CD-9FA0-8BDB3D7711C6}" type="presParOf" srcId="{7BB55F0A-67E6-42F9-97C7-1ECF2B58F432}" destId="{6CAB5052-CD07-48F1-98E6-F232D448CFEA}" srcOrd="7" destOrd="0" presId="urn:microsoft.com/office/officeart/2005/8/layout/gear1"/>
    <dgm:cxn modelId="{016D5AAE-B75C-4448-85BF-87463AE50B0B}" type="presParOf" srcId="{7BB55F0A-67E6-42F9-97C7-1ECF2B58F432}" destId="{0BC5476B-9111-4D51-9E44-274DF6084F96}" srcOrd="8" destOrd="0" presId="urn:microsoft.com/office/officeart/2005/8/layout/gear1"/>
    <dgm:cxn modelId="{881E123B-2530-4B12-8A3E-76E61296CE03}" type="presParOf" srcId="{7BB55F0A-67E6-42F9-97C7-1ECF2B58F432}" destId="{522F250C-5AA8-4C5C-BF87-D0431F36CACC}" srcOrd="9" destOrd="0" presId="urn:microsoft.com/office/officeart/2005/8/layout/gear1"/>
    <dgm:cxn modelId="{5EBD650C-2110-408A-93EE-DEBC7CE39F50}" type="presParOf" srcId="{7BB55F0A-67E6-42F9-97C7-1ECF2B58F432}" destId="{922978F5-5A44-418A-AB85-8F65132E3183}" srcOrd="10" destOrd="0" presId="urn:microsoft.com/office/officeart/2005/8/layout/gear1"/>
    <dgm:cxn modelId="{B836FC96-8F48-4A4F-9252-241A2439361A}" type="presParOf" srcId="{7BB55F0A-67E6-42F9-97C7-1ECF2B58F432}" destId="{E485CC91-FE2C-4F69-A9CC-85A10B68042C}" srcOrd="11" destOrd="0" presId="urn:microsoft.com/office/officeart/2005/8/layout/gear1"/>
    <dgm:cxn modelId="{D0C71BEF-3106-4B46-AE9B-F489AF864A49}" type="presParOf" srcId="{7BB55F0A-67E6-42F9-97C7-1ECF2B58F432}" destId="{E601AF6A-DC3A-4FCD-8019-4D38C7D5F87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AB538-3F2A-4317-8255-45EB09FF293A}">
      <dsp:nvSpPr>
        <dsp:cNvPr id="0" name=""/>
        <dsp:cNvSpPr/>
      </dsp:nvSpPr>
      <dsp:spPr>
        <a:xfrm>
          <a:off x="3882359" y="1333235"/>
          <a:ext cx="3504073" cy="3538835"/>
        </a:xfrm>
        <a:prstGeom prst="gear9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 </a:t>
          </a:r>
          <a:endParaRPr lang="en-UM" sz="6400" kern="1200"/>
        </a:p>
      </dsp:txBody>
      <dsp:txXfrm>
        <a:off x="4586834" y="2159881"/>
        <a:ext cx="2095123" cy="1823501"/>
      </dsp:txXfrm>
    </dsp:sp>
    <dsp:sp modelId="{85C9EFDA-7B5E-40C0-94C8-1BF80F68A4C0}">
      <dsp:nvSpPr>
        <dsp:cNvPr id="0" name=""/>
        <dsp:cNvSpPr/>
      </dsp:nvSpPr>
      <dsp:spPr>
        <a:xfrm>
          <a:off x="1030778" y="1345416"/>
          <a:ext cx="3132802" cy="3132802"/>
        </a:xfrm>
        <a:prstGeom prst="gear6">
          <a:avLst/>
        </a:prstGeom>
        <a:blipFill dpi="0" rotWithShape="0"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 </a:t>
          </a:r>
          <a:endParaRPr lang="en-UM" sz="6400" kern="1200"/>
        </a:p>
      </dsp:txBody>
      <dsp:txXfrm>
        <a:off x="1819470" y="2138875"/>
        <a:ext cx="1555418" cy="1545884"/>
      </dsp:txXfrm>
    </dsp:sp>
    <dsp:sp modelId="{12ABAA44-5751-429B-BB53-1A8FAA26044A}">
      <dsp:nvSpPr>
        <dsp:cNvPr id="0" name=""/>
        <dsp:cNvSpPr/>
      </dsp:nvSpPr>
      <dsp:spPr>
        <a:xfrm rot="20700000">
          <a:off x="2995535" y="140166"/>
          <a:ext cx="1978501" cy="1978501"/>
        </a:xfrm>
        <a:prstGeom prst="gear6">
          <a:avLst/>
        </a:prstGeom>
        <a:blipFill dpi="0" rotWithShape="0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 </a:t>
          </a:r>
          <a:endParaRPr lang="en-UM" sz="6400" kern="1200"/>
        </a:p>
      </dsp:txBody>
      <dsp:txXfrm rot="-20700000">
        <a:off x="3429478" y="574110"/>
        <a:ext cx="1110615" cy="1110615"/>
      </dsp:txXfrm>
    </dsp:sp>
    <dsp:sp modelId="{922978F5-5A44-418A-AB85-8F65132E3183}">
      <dsp:nvSpPr>
        <dsp:cNvPr id="0" name=""/>
        <dsp:cNvSpPr/>
      </dsp:nvSpPr>
      <dsp:spPr>
        <a:xfrm>
          <a:off x="3351626" y="653709"/>
          <a:ext cx="4997518" cy="4997518"/>
        </a:xfrm>
        <a:prstGeom prst="circularArrow">
          <a:avLst>
            <a:gd name="adj1" fmla="val 4687"/>
            <a:gd name="adj2" fmla="val 299029"/>
            <a:gd name="adj3" fmla="val 2533372"/>
            <a:gd name="adj4" fmla="val 1582469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CC91-FE2C-4F69-A9CC-85A10B68042C}">
      <dsp:nvSpPr>
        <dsp:cNvPr id="0" name=""/>
        <dsp:cNvSpPr/>
      </dsp:nvSpPr>
      <dsp:spPr>
        <a:xfrm rot="1881952">
          <a:off x="663267" y="897818"/>
          <a:ext cx="2582179" cy="258217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1AF6A-DC3A-4FCD-8019-4D38C7D5F870}">
      <dsp:nvSpPr>
        <dsp:cNvPr id="0" name=""/>
        <dsp:cNvSpPr/>
      </dsp:nvSpPr>
      <dsp:spPr>
        <a:xfrm rot="1680510">
          <a:off x="2179235" y="-139087"/>
          <a:ext cx="2784109" cy="27841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261339-5A98-9F27-6CF8-963AB7304C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1B7F0-ADFB-53C4-6905-BC05E82C6A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366F-EE2C-4130-B75C-DC60511302C8}" type="datetimeFigureOut">
              <a:rPr lang="en-UM" smtClean="0"/>
              <a:t>01/03/2023</a:t>
            </a:fld>
            <a:endParaRPr lang="en-U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78A59-917B-2266-3DA8-6C235E7AF3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E35A-1AB7-3E9D-355A-E302DDD286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357C3-4DEF-47CD-A3A8-E3F74803479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352708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BE33C-4655-480B-B9AC-628C0835BBE0}" type="datetimeFigureOut">
              <a:rPr lang="en-UM" smtClean="0"/>
              <a:t>01/03/2023</a:t>
            </a:fld>
            <a:endParaRPr lang="en-U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D5A1E-77A0-4CDF-A5F8-6EA519AB9841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49658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e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Nguyễn Tiến Đạt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khoa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13</a:t>
            </a:r>
          </a:p>
          <a:p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hd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Kha,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.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de-DE" altLang="en-US" sz="1200" b="0" dirty="0">
                <a:latin typeface="+mj-lt"/>
                <a:cs typeface="Aharoni" panose="020B0604020202020204" pitchFamily="2" charset="-79"/>
              </a:rPr>
              <a:t>thiết kế mô hình hệ thống điểm danh tự động bằng phương pháp nhận diện khuôn mặt.</a:t>
            </a:r>
          </a:p>
          <a:p>
            <a:endParaRPr lang="en-UM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1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29005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qua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</a:t>
            </a:r>
            <a:endParaRPr lang="en-U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12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959569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</a:t>
            </a:r>
            <a:r>
              <a:rPr lang="vi-VN"/>
              <a:t>au đây </a:t>
            </a:r>
            <a:r>
              <a:rPr lang="en-US"/>
              <a:t>em xin đề xuất</a:t>
            </a:r>
            <a:r>
              <a:rPr lang="vi-VN"/>
              <a:t> một số cải tiến giành cho hệ thống:</a:t>
            </a:r>
          </a:p>
          <a:p>
            <a:r>
              <a:rPr lang="vi-VN"/>
              <a:t>- Có thể tích hợp với cổng kiểm soát ra vào.</a:t>
            </a:r>
          </a:p>
          <a:p>
            <a:r>
              <a:rPr lang="vi-VN"/>
              <a:t>- Tạo ứng dụng trên điện thoại để người dùng dễ dàng quản lý và được thông báo khi điểm danh thành công.</a:t>
            </a:r>
          </a:p>
          <a:p>
            <a:r>
              <a:rPr lang="vi-VN"/>
              <a:t>- Sử dụng camera hồng ngoại hoặc công nghệ 3D để tránh gian lận do camera thường nhận dạng ở 2D nên không phân biệt được người và ảnh.</a:t>
            </a:r>
          </a:p>
          <a:p>
            <a:r>
              <a:rPr lang="en-US"/>
              <a:t>- Sử dụng thuật toán deep learning</a:t>
            </a:r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14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69641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Phần trình bày của em đến đây là kết thúc . Cảm ơn sự quan tâm và theo dõi của thầy cô và cb.</a:t>
            </a:r>
          </a:p>
          <a:p>
            <a:r>
              <a:rPr lang="en-US"/>
              <a:t>Rất mong được nhận những ý kiến và câu hỏi của thầy cô và các bạn.</a:t>
            </a:r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15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15988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.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4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. </a:t>
            </a:r>
            <a:endParaRPr lang="en-U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2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33593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 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1 </a:t>
            </a:r>
            <a:r>
              <a:rPr lang="en-US" dirty="0" err="1"/>
              <a:t>dng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 </a:t>
            </a:r>
          </a:p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ra.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3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09551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gồm</a:t>
            </a:r>
            <a:r>
              <a:rPr lang="en-US" dirty="0"/>
              <a:t>: </a:t>
            </a:r>
          </a:p>
          <a:p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… -&gt;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dl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</a:p>
          <a:p>
            <a:r>
              <a:rPr lang="en-US" dirty="0" err="1"/>
              <a:t>Vân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: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ướt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bẩn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M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  <a:p>
            <a:r>
              <a:rPr lang="en-US" dirty="0"/>
              <a:t>GPS: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app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/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1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4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02640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Cấu trúc hệ thống bao gồm: </a:t>
            </a:r>
          </a:p>
          <a:p>
            <a:r>
              <a:rPr lang="en-US"/>
              <a:t>Phần cứng là Module nhận diện khuôn mặt: bo mạch raspberry pi</a:t>
            </a:r>
          </a:p>
          <a:p>
            <a:r>
              <a:rPr lang="en-US"/>
              <a:t>Máy chủ: trang web quản lý gồm các chức năng đăng nhập, xem bảng chấm công và tổng hợp bảng công theo tháng.</a:t>
            </a:r>
          </a:p>
          <a:p>
            <a:r>
              <a:rPr lang="en-US"/>
              <a:t>1 cơ sở dl lưu các thông tin người dùng và thông tin điểm danh.</a:t>
            </a:r>
          </a:p>
          <a:p>
            <a:r>
              <a:rPr lang="en-US"/>
              <a:t>Trang web được đăng kí trên 000webhostapp.com</a:t>
            </a:r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5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78569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Thứ nhất là chương trình nhận diện:</a:t>
            </a:r>
          </a:p>
          <a:p>
            <a:r>
              <a:rPr lang="en-US"/>
              <a:t>Ctrong này được viết bằng ngôn ngữ python và sẽ được chạy trên bo mạch raspberry pi.</a:t>
            </a:r>
          </a:p>
          <a:p>
            <a:r>
              <a:rPr lang="en-US"/>
              <a:t>Bước đầu tiên trong chương trình nhận diện là chuẩn bị dữ liệu và tạo training model.</a:t>
            </a:r>
          </a:p>
          <a:p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6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84035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7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80686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Danh sách: chứa thông tin các nhân viên</a:t>
            </a:r>
          </a:p>
          <a:p>
            <a:r>
              <a:rPr lang="en-US"/>
              <a:t>Mỗi nhân viên có 1 mã ID riêng</a:t>
            </a:r>
          </a:p>
          <a:p>
            <a:r>
              <a:rPr lang="en-US"/>
              <a:t>Tài khoản: chứa tài khoản nhân viên</a:t>
            </a:r>
          </a:p>
          <a:p>
            <a:r>
              <a:rPr lang="en-US"/>
              <a:t>Diểm danh: chứa thông tin điểm danh: ngày dd, giờ dd, id nhân viên</a:t>
            </a:r>
          </a:p>
          <a:p>
            <a:r>
              <a:rPr lang="en-US"/>
              <a:t>Cài đặt: chứa các cài đặt gồm giờ bắt đầu và giờ kết thúc.</a:t>
            </a:r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9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8574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D5A1E-77A0-4CDF-A5F8-6EA519AB9841}" type="slidenum">
              <a:rPr lang="en-UM" smtClean="0"/>
              <a:t>10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72606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42E8-5DE1-4F76-ACE5-4AB0A7E2BB55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M" smtClean="0"/>
            </a:lvl1pPr>
          </a:lstStyle>
          <a:p>
            <a:fld id="{195FC720-0D34-4F51-851C-904BE7C4F70B}" type="slidenum">
              <a:rPr lang="en-UM" smtClean="0"/>
              <a:pPr/>
              <a:t>‹#›</a:t>
            </a:fld>
            <a:endParaRPr lang="en-UM"/>
          </a:p>
        </p:txBody>
      </p:sp>
      <p:sp>
        <p:nvSpPr>
          <p:cNvPr id="7" name="Google Shape;225;p32">
            <a:extLst>
              <a:ext uri="{FF2B5EF4-FFF2-40B4-BE49-F238E27FC236}">
                <a16:creationId xmlns:a16="http://schemas.microsoft.com/office/drawing/2014/main" id="{422B839C-28B8-13AF-C977-4DB32D774DAF}"/>
              </a:ext>
            </a:extLst>
          </p:cNvPr>
          <p:cNvSpPr/>
          <p:nvPr userDrawn="1"/>
        </p:nvSpPr>
        <p:spPr>
          <a:xfrm>
            <a:off x="104774" y="179925"/>
            <a:ext cx="8915401" cy="10297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9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E03-3B2C-4A00-A833-B5DC95251CA6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552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337BA-EC77-4080-BE9C-59BA91298EE6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3190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8C9A-64E4-499C-8C1D-110D593D4A38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12212" y="6538913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lang="en-UM" smtClean="0"/>
            </a:lvl1pPr>
          </a:lstStyle>
          <a:p>
            <a:fld id="{195FC720-0D34-4F51-851C-904BE7C4F70B}" type="slidenum">
              <a:rPr lang="en-UM" smtClean="0"/>
              <a:pPr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35178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28C8-9225-4231-BB1B-BCED64FB364B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3669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7455-3799-405D-A8ED-B148CA5F116D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84284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45ED8-5FAA-4933-88FD-A299308A259E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8908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422B-5AB9-4E4C-B062-3E6C10C4629F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38952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170B-AA1C-49DA-B2BC-560AA00D130C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890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2CC8-1A92-4348-93D8-A66B57BBDE8B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8037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2C4C-2139-4D2C-9139-E376721BEB21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7928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9862" y="279932"/>
            <a:ext cx="7886700" cy="7641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96232"/>
            <a:ext cx="7886700" cy="500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BFB99-4039-44F0-9B06-E479A44CA9B8}" type="datetime8">
              <a:rPr lang="en-UM" smtClean="0"/>
              <a:t>01/03/2023 20:19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7826" y="634540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M"/>
          </a:p>
        </p:txBody>
      </p:sp>
      <p:sp>
        <p:nvSpPr>
          <p:cNvPr id="8" name="Google Shape;225;p32">
            <a:extLst>
              <a:ext uri="{FF2B5EF4-FFF2-40B4-BE49-F238E27FC236}">
                <a16:creationId xmlns:a16="http://schemas.microsoft.com/office/drawing/2014/main" id="{8C8902F9-4704-3A99-C3F5-12AE2C034164}"/>
              </a:ext>
            </a:extLst>
          </p:cNvPr>
          <p:cNvSpPr/>
          <p:nvPr userDrawn="1"/>
        </p:nvSpPr>
        <p:spPr>
          <a:xfrm>
            <a:off x="209550" y="219144"/>
            <a:ext cx="8724900" cy="896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C1B803-EF2A-1216-FB43-4115282D7710}"/>
              </a:ext>
            </a:extLst>
          </p:cNvPr>
          <p:cNvSpPr/>
          <p:nvPr userDrawn="1"/>
        </p:nvSpPr>
        <p:spPr>
          <a:xfrm>
            <a:off x="-2587" y="-1899"/>
            <a:ext cx="639862" cy="639862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0 w 1371600"/>
              <a:gd name="connsiteY2" fmla="*/ 1371600 h 1371600"/>
              <a:gd name="connsiteX3" fmla="*/ 0 w 1371600"/>
              <a:gd name="connsiteY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cubicBezTo>
                  <a:pt x="614086" y="0"/>
                  <a:pt x="0" y="614086"/>
                  <a:pt x="0" y="1371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M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09800D-5840-D1BB-6674-752F27E2B197}"/>
              </a:ext>
            </a:extLst>
          </p:cNvPr>
          <p:cNvSpPr/>
          <p:nvPr userDrawn="1"/>
        </p:nvSpPr>
        <p:spPr>
          <a:xfrm>
            <a:off x="8504925" y="2338"/>
            <a:ext cx="639862" cy="639862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1371600 w 1371600"/>
              <a:gd name="connsiteY2" fmla="*/ 1371600 h 1371600"/>
              <a:gd name="connsiteX3" fmla="*/ 0 w 1371600"/>
              <a:gd name="connsiteY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cubicBezTo>
                  <a:pt x="1371600" y="614086"/>
                  <a:pt x="757514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M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032CD3-1FD4-468C-FE8F-DAB4B9859C7F}"/>
              </a:ext>
            </a:extLst>
          </p:cNvPr>
          <p:cNvSpPr/>
          <p:nvPr userDrawn="1"/>
        </p:nvSpPr>
        <p:spPr>
          <a:xfrm>
            <a:off x="0" y="6221902"/>
            <a:ext cx="639862" cy="639862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1371600 h 1371600"/>
              <a:gd name="connsiteX2" fmla="*/ 0 w 1371600"/>
              <a:gd name="connsiteY2" fmla="*/ 1371600 h 1371600"/>
              <a:gd name="connsiteX3" fmla="*/ 0 w 1371600"/>
              <a:gd name="connsiteY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cubicBezTo>
                  <a:pt x="0" y="757514"/>
                  <a:pt x="614086" y="1371600"/>
                  <a:pt x="1371600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M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76D6E9-26BF-0A96-5A06-71B979DBDB8E}"/>
              </a:ext>
            </a:extLst>
          </p:cNvPr>
          <p:cNvSpPr/>
          <p:nvPr userDrawn="1"/>
        </p:nvSpPr>
        <p:spPr>
          <a:xfrm>
            <a:off x="8504138" y="6218138"/>
            <a:ext cx="639862" cy="639862"/>
          </a:xfrm>
          <a:custGeom>
            <a:avLst/>
            <a:gdLst>
              <a:gd name="connsiteX0" fmla="*/ 1371600 w 1371600"/>
              <a:gd name="connsiteY0" fmla="*/ 0 h 1371600"/>
              <a:gd name="connsiteX1" fmla="*/ 1371600 w 1371600"/>
              <a:gd name="connsiteY1" fmla="*/ 1371600 h 1371600"/>
              <a:gd name="connsiteX2" fmla="*/ 0 w 1371600"/>
              <a:gd name="connsiteY2" fmla="*/ 1371600 h 1371600"/>
              <a:gd name="connsiteX3" fmla="*/ 1371600 w 1371600"/>
              <a:gd name="connsiteY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1371600" y="0"/>
                </a:moveTo>
                <a:lnTo>
                  <a:pt x="1371600" y="1371600"/>
                </a:lnTo>
                <a:lnTo>
                  <a:pt x="0" y="1371600"/>
                </a:lnTo>
                <a:cubicBezTo>
                  <a:pt x="757514" y="1371600"/>
                  <a:pt x="1371600" y="757514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5288" y="65614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#9Slide03 BoosterNextFYBlack" panose="02000A03000000020004" pitchFamily="2" charset="0"/>
              </a:defRPr>
            </a:lvl1pPr>
          </a:lstStyle>
          <a:p>
            <a:fld id="{195FC720-0D34-4F51-851C-904BE7C4F70B}" type="slidenum">
              <a:rPr lang="en-UM" smtClean="0"/>
              <a:pPr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17049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#9Slide03 Kaleko 105 Round 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378E-D48C-F25D-048B-3F5D27B1F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2" y="79770"/>
            <a:ext cx="7572375" cy="1147763"/>
          </a:xfrm>
          <a:noFill/>
        </p:spPr>
        <p:txBody>
          <a:bodyPr>
            <a:noAutofit/>
          </a:bodyPr>
          <a:lstStyle/>
          <a:p>
            <a:r>
              <a:rPr lang="vi-VN" sz="2400">
                <a:latin typeface="#9Slide03 Montserrat Black" panose="00000A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TRƯỜNG ĐẠI HỌC CÔNG NGHIỆP HÀ NỘI</a:t>
            </a:r>
            <a:br>
              <a:rPr lang="vi-VN" sz="2400">
                <a:latin typeface="#9Slide03 Montserrat Black" panose="00000A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vi-VN" sz="2400">
                <a:latin typeface="#9Slide03 Montserrat Black" panose="00000A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KHOA ĐIỆN TỬ</a:t>
            </a:r>
            <a:endParaRPr lang="en-UM" sz="2400">
              <a:latin typeface="#9Slide03 Montserrat Black" panose="00000A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34F1E-94C7-33C5-DBE2-AF1495DDD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850" y="1952625"/>
            <a:ext cx="5448300" cy="62865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C00000"/>
                </a:solidFill>
                <a:latin typeface="#9Slide07 SVNNexa Rust Slab Bla" panose="020B0606040200020203" pitchFamily="34" charset="0"/>
              </a:rPr>
              <a:t>ĐỒ ÁN TỐT NGHIỆP</a:t>
            </a:r>
            <a:endParaRPr lang="en-UM" sz="3200">
              <a:solidFill>
                <a:srgbClr val="C00000"/>
              </a:solidFill>
              <a:latin typeface="#9Slide07 SVNNexa Rust Slab Bla" panose="020B0606040200020203" pitchFamily="34" charset="0"/>
            </a:endParaRPr>
          </a:p>
        </p:txBody>
      </p:sp>
      <p:pic>
        <p:nvPicPr>
          <p:cNvPr id="1026" name="Picture 2" descr="Có thể là hình ảnh về văn bản cho biết 'UNIVERSITY OF TEINS INDUSTRY HANOI FACULTY FACULTY KHOA ĐIỆN TỬ OF ELECTROMIOS'">
            <a:extLst>
              <a:ext uri="{FF2B5EF4-FFF2-40B4-BE49-F238E27FC236}">
                <a16:creationId xmlns:a16="http://schemas.microsoft.com/office/drawing/2014/main" id="{E353D45C-FA60-3BC0-6FE7-EDB0C12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35355"/>
            <a:ext cx="1383507" cy="1383507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D875F40-EE90-D109-707F-88B84F024F70}"/>
              </a:ext>
            </a:extLst>
          </p:cNvPr>
          <p:cNvSpPr txBox="1">
            <a:spLocks/>
          </p:cNvSpPr>
          <p:nvPr/>
        </p:nvSpPr>
        <p:spPr>
          <a:xfrm>
            <a:off x="-1" y="2800350"/>
            <a:ext cx="9144000" cy="1257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de-DE" altLang="en-US" sz="3200" b="1">
                <a:latin typeface="+mj-lt"/>
                <a:cs typeface="Aharoni" panose="020B0604020202020204" pitchFamily="2" charset="-79"/>
              </a:rPr>
              <a:t>ĐỀ TÀI : THIẾT KẾ MÔ HÌNH HỆ THỐNG ĐIỂM DANH TỰ ĐỘNG BẰNG PHƯƠNG PHÁP NHẬN DIỆN KHUÔN MẶT</a:t>
            </a:r>
            <a:endParaRPr lang="en-GB" altLang="en-US" sz="3600" b="1">
              <a:solidFill>
                <a:srgbClr val="211008"/>
              </a:solidFill>
              <a:latin typeface="+mj-lt"/>
              <a:cs typeface="Aharoni" panose="020B0604020202020204" pitchFamily="2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4910323-F978-7D93-B03D-EECE10EFB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4581890"/>
            <a:ext cx="457200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GVHN: TS. </a:t>
            </a:r>
            <a:r>
              <a:rPr lang="en-US" altLang="en-US" b="0" dirty="0" err="1">
                <a:latin typeface="+mn-lt"/>
                <a:cs typeface="Times New Roman" panose="02020603050405020304" pitchFamily="18" charset="0"/>
              </a:rPr>
              <a:t>Hoàng</a:t>
            </a: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b="0" dirty="0" err="1">
                <a:latin typeface="+mn-lt"/>
                <a:cs typeface="Times New Roman" panose="02020603050405020304" pitchFamily="18" charset="0"/>
              </a:rPr>
              <a:t>Mạnh</a:t>
            </a: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 Kha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SVTH: Nguyễn Tiến Đạt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MSV: 2018606505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0" dirty="0" err="1">
                <a:latin typeface="+mn-lt"/>
                <a:cs typeface="Times New Roman" panose="02020603050405020304" pitchFamily="18" charset="0"/>
              </a:rPr>
              <a:t>Lớp</a:t>
            </a:r>
            <a:r>
              <a:rPr lang="en-US" altLang="en-US" b="0" dirty="0">
                <a:latin typeface="+mn-lt"/>
                <a:cs typeface="Times New Roman" panose="02020603050405020304" pitchFamily="18" charset="0"/>
              </a:rPr>
              <a:t>: CNKT DTVT– K13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3F75-FFAC-7217-0231-A5613255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t>1</a:t>
            </a:fld>
            <a:endParaRPr lang="en-UM"/>
          </a:p>
        </p:txBody>
      </p:sp>
      <p:pic>
        <p:nvPicPr>
          <p:cNvPr id="7" name="Picture 2" descr="Không có mô tả ảnh.">
            <a:extLst>
              <a:ext uri="{FF2B5EF4-FFF2-40B4-BE49-F238E27FC236}">
                <a16:creationId xmlns:a16="http://schemas.microsoft.com/office/drawing/2014/main" id="{A56189E5-3AAD-5E25-8D23-A8ECB827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5000" l="0" r="96875">
                        <a14:foregroundMark x1="15521" y1="23125" x2="28854" y2="14375"/>
                        <a14:foregroundMark x1="37188" y1="10104" x2="68229" y2="8542"/>
                        <a14:foregroundMark x1="68229" y1="8542" x2="79375" y2="13750"/>
                        <a14:foregroundMark x1="79375" y1="13750" x2="95729" y2="66146"/>
                        <a14:foregroundMark x1="95729" y1="66146" x2="77604" y2="84896"/>
                        <a14:foregroundMark x1="77604" y1="84896" x2="41771" y2="96563"/>
                        <a14:foregroundMark x1="41771" y1="96563" x2="27813" y2="90938"/>
                        <a14:foregroundMark x1="27813" y1="90938" x2="16875" y2="82083"/>
                        <a14:foregroundMark x1="16875" y1="82083" x2="7396" y2="48854"/>
                        <a14:foregroundMark x1="7396" y1="48854" x2="8646" y2="27396"/>
                        <a14:foregroundMark x1="8646" y1="27396" x2="15729" y2="18958"/>
                        <a14:foregroundMark x1="15729" y1="18958" x2="35417" y2="8958"/>
                        <a14:foregroundMark x1="35417" y1="8958" x2="36875" y2="8854"/>
                        <a14:foregroundMark x1="61146" y1="3854" x2="45000" y2="5729"/>
                        <a14:foregroundMark x1="91146" y1="25938" x2="94479" y2="57188"/>
                        <a14:foregroundMark x1="96875" y1="54271" x2="96875" y2="46250"/>
                        <a14:foregroundMark x1="67396" y1="95104" x2="33333" y2="94375"/>
                        <a14:foregroundMark x1="5938" y1="39063" x2="9792" y2="72396"/>
                        <a14:foregroundMark x1="460" y1="54421" x2="1458" y2="50000"/>
                        <a14:foregroundMark x1="0" y1="56458" x2="169" y2="55710"/>
                        <a14:backgroundMark x1="938" y1="62500" x2="208" y2="56771"/>
                        <a14:backgroundMark x1="938" y1="63021" x2="0" y2="56563"/>
                        <a14:backgroundMark x1="313" y1="56146" x2="0" y2="53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17" y="35355"/>
            <a:ext cx="1328283" cy="132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CC05-1A6F-5534-7CB6-952B582C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D0C00-1BF5-E5AB-36C2-7103C86B8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Trang web quản lý</a:t>
            </a:r>
          </a:p>
          <a:p>
            <a:r>
              <a:rPr lang="en-US"/>
              <a:t>Đăng nhập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898D4-7F50-3F05-CBF8-D3BC1345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10</a:t>
            </a:fld>
            <a:endParaRPr lang="en-U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872DA-DC98-6D1A-A8E8-49D21003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2" y="1435100"/>
            <a:ext cx="6562725" cy="52863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5355F2-49FB-D605-7C1B-81E46C64C825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Google Shape;296;p35">
              <a:extLst>
                <a:ext uri="{FF2B5EF4-FFF2-40B4-BE49-F238E27FC236}">
                  <a16:creationId xmlns:a16="http://schemas.microsoft.com/office/drawing/2014/main" id="{8FB2DC41-AE6E-F42F-0146-F371E099F67B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7;p35">
              <a:extLst>
                <a:ext uri="{FF2B5EF4-FFF2-40B4-BE49-F238E27FC236}">
                  <a16:creationId xmlns:a16="http://schemas.microsoft.com/office/drawing/2014/main" id="{1CED94F3-8D83-AE8F-3E28-A08A3030632C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A4C8-A57C-837A-E0B6-05785F22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11</a:t>
            </a:fld>
            <a:endParaRPr lang="en-UM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A09DF7-293E-E2A2-E2A2-6A011B633A99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296;p35">
              <a:extLst>
                <a:ext uri="{FF2B5EF4-FFF2-40B4-BE49-F238E27FC236}">
                  <a16:creationId xmlns:a16="http://schemas.microsoft.com/office/drawing/2014/main" id="{302CEB0A-4CD7-391D-3FC8-7C03CEB60B09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7;p35">
              <a:extLst>
                <a:ext uri="{FF2B5EF4-FFF2-40B4-BE49-F238E27FC236}">
                  <a16:creationId xmlns:a16="http://schemas.microsoft.com/office/drawing/2014/main" id="{C132AA47-C380-C4D2-AA35-9DC89969F210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0A3D018-DFA1-37AC-2835-D6B1BEAC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79400"/>
            <a:ext cx="7886700" cy="765175"/>
          </a:xfrm>
        </p:spPr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925F03-22FD-FF58-9CCA-69E8346D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232"/>
            <a:ext cx="7886700" cy="500170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2. Trang web quản lý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Tính năng khác: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131A53-BF69-2F26-C378-F5E8AED6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85"/>
          <a:stretch/>
        </p:blipFill>
        <p:spPr>
          <a:xfrm>
            <a:off x="839887" y="2280388"/>
            <a:ext cx="7172325" cy="4405651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7598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9E50-B3BE-A7A7-4C96-F1423167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  <a:endParaRPr lang="en-UM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F28E84-693F-D6BA-340F-6A911468C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Kết luận chung:</a:t>
            </a:r>
          </a:p>
          <a:p>
            <a:pPr algn="just"/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Module nhận diện khuôn mặt nhân viên và gửi thông tin lên máy chủ để điểm danh.</a:t>
            </a:r>
          </a:p>
          <a:p>
            <a:pPr algn="just"/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Trang web quản lý gồm đầy đủ các chức năng cơ bản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A8B4-E6FB-5595-3A8E-510E1640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12</a:t>
            </a:fld>
            <a:endParaRPr lang="en-UM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1E7B80-00AC-B8BF-B652-1A9142B2918C}"/>
              </a:ext>
            </a:extLst>
          </p:cNvPr>
          <p:cNvGrpSpPr/>
          <p:nvPr/>
        </p:nvGrpSpPr>
        <p:grpSpPr>
          <a:xfrm>
            <a:off x="155329" y="171961"/>
            <a:ext cx="1285421" cy="976200"/>
            <a:chOff x="4726634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298;p35">
              <a:extLst>
                <a:ext uri="{FF2B5EF4-FFF2-40B4-BE49-F238E27FC236}">
                  <a16:creationId xmlns:a16="http://schemas.microsoft.com/office/drawing/2014/main" id="{CD3232B0-4ED6-4C43-9039-B68A96BF4567}"/>
                </a:ext>
              </a:extLst>
            </p:cNvPr>
            <p:cNvSpPr/>
            <p:nvPr/>
          </p:nvSpPr>
          <p:spPr>
            <a:xfrm>
              <a:off x="5035855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9;p35">
              <a:extLst>
                <a:ext uri="{FF2B5EF4-FFF2-40B4-BE49-F238E27FC236}">
                  <a16:creationId xmlns:a16="http://schemas.microsoft.com/office/drawing/2014/main" id="{3C3E4301-B5C2-0DEB-2BAA-11C13E560600}"/>
                </a:ext>
              </a:extLst>
            </p:cNvPr>
            <p:cNvSpPr/>
            <p:nvPr/>
          </p:nvSpPr>
          <p:spPr>
            <a:xfrm>
              <a:off x="4726634" y="4001400"/>
              <a:ext cx="976200" cy="976200"/>
            </a:xfrm>
            <a:prstGeom prst="ellipse">
              <a:avLst/>
            </a:prstGeom>
            <a:solidFill>
              <a:srgbClr val="FA6C54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4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0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F5E3-E2CC-D38C-3FF5-8A4D938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  <a:endParaRPr lang="en-UM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CEB75-D8E9-F55C-109D-E98BE0BA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Hạn chế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Chương trình nhận diện khuôn mặt chưa có hiệu năng và độ chính xác tốt.</a:t>
            </a:r>
          </a:p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Camera có thể bị đánh lừa bởi hình ảnh của người dùng.</a:t>
            </a:r>
          </a:p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Trang web chưa được xây dựng hoàn chỉnh.</a:t>
            </a:r>
          </a:p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Module nhận dạng có tốc độ xử lý chưa cao, tốc độ khung hình của camera thấp.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5B0F9-0D9E-7C98-C10E-FEEAF01C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13</a:t>
            </a:fld>
            <a:endParaRPr lang="en-UM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F1EC18-618C-0F64-1F21-729A54339D50}"/>
              </a:ext>
            </a:extLst>
          </p:cNvPr>
          <p:cNvGrpSpPr/>
          <p:nvPr/>
        </p:nvGrpSpPr>
        <p:grpSpPr>
          <a:xfrm>
            <a:off x="155329" y="171961"/>
            <a:ext cx="1285421" cy="976200"/>
            <a:chOff x="4726634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298;p35">
              <a:extLst>
                <a:ext uri="{FF2B5EF4-FFF2-40B4-BE49-F238E27FC236}">
                  <a16:creationId xmlns:a16="http://schemas.microsoft.com/office/drawing/2014/main" id="{DBAE4531-98E0-E1AF-2ACF-D092A662D19B}"/>
                </a:ext>
              </a:extLst>
            </p:cNvPr>
            <p:cNvSpPr/>
            <p:nvPr/>
          </p:nvSpPr>
          <p:spPr>
            <a:xfrm>
              <a:off x="5035855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9;p35">
              <a:extLst>
                <a:ext uri="{FF2B5EF4-FFF2-40B4-BE49-F238E27FC236}">
                  <a16:creationId xmlns:a16="http://schemas.microsoft.com/office/drawing/2014/main" id="{AC8E3BC5-17B2-A6B1-857B-DADBD65D2BDD}"/>
                </a:ext>
              </a:extLst>
            </p:cNvPr>
            <p:cNvSpPr/>
            <p:nvPr/>
          </p:nvSpPr>
          <p:spPr>
            <a:xfrm>
              <a:off x="4726634" y="4001400"/>
              <a:ext cx="976200" cy="976200"/>
            </a:xfrm>
            <a:prstGeom prst="ellipse">
              <a:avLst/>
            </a:prstGeom>
            <a:solidFill>
              <a:srgbClr val="FA6C54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4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3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2A93-60E1-06DB-B997-FFF4F0A2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Hướng phát triển</a:t>
            </a: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F91B-6F88-05F0-50DF-EE7296C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14</a:t>
            </a:fld>
            <a:endParaRPr lang="en-UM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040F88-7E74-631D-B2FD-25C50783D451}"/>
              </a:ext>
            </a:extLst>
          </p:cNvPr>
          <p:cNvGrpSpPr/>
          <p:nvPr/>
        </p:nvGrpSpPr>
        <p:grpSpPr>
          <a:xfrm>
            <a:off x="155329" y="171961"/>
            <a:ext cx="1285421" cy="976200"/>
            <a:chOff x="4726634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298;p35">
              <a:extLst>
                <a:ext uri="{FF2B5EF4-FFF2-40B4-BE49-F238E27FC236}">
                  <a16:creationId xmlns:a16="http://schemas.microsoft.com/office/drawing/2014/main" id="{E1640728-FE45-BD87-0E2D-2FCC6C3FA5F6}"/>
                </a:ext>
              </a:extLst>
            </p:cNvPr>
            <p:cNvSpPr/>
            <p:nvPr/>
          </p:nvSpPr>
          <p:spPr>
            <a:xfrm>
              <a:off x="5035855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9;p35">
              <a:extLst>
                <a:ext uri="{FF2B5EF4-FFF2-40B4-BE49-F238E27FC236}">
                  <a16:creationId xmlns:a16="http://schemas.microsoft.com/office/drawing/2014/main" id="{09E96984-AB9F-DBD0-C26F-F7A5A57C21A5}"/>
                </a:ext>
              </a:extLst>
            </p:cNvPr>
            <p:cNvSpPr/>
            <p:nvPr/>
          </p:nvSpPr>
          <p:spPr>
            <a:xfrm>
              <a:off x="4726634" y="4001400"/>
              <a:ext cx="976200" cy="976200"/>
            </a:xfrm>
            <a:prstGeom prst="ellipse">
              <a:avLst/>
            </a:prstGeom>
            <a:solidFill>
              <a:srgbClr val="FA6C54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4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95E738-970D-B75F-D826-B202FDB7556C}"/>
              </a:ext>
            </a:extLst>
          </p:cNvPr>
          <p:cNvSpPr/>
          <p:nvPr/>
        </p:nvSpPr>
        <p:spPr>
          <a:xfrm>
            <a:off x="321851" y="1498799"/>
            <a:ext cx="3898900" cy="2425700"/>
          </a:xfrm>
          <a:prstGeom prst="roundRect">
            <a:avLst>
              <a:gd name="adj" fmla="val 20332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502B86-A6D1-758F-7807-1EE664CD0AF7}"/>
              </a:ext>
            </a:extLst>
          </p:cNvPr>
          <p:cNvSpPr/>
          <p:nvPr/>
        </p:nvSpPr>
        <p:spPr>
          <a:xfrm>
            <a:off x="321850" y="4113213"/>
            <a:ext cx="3898900" cy="2425700"/>
          </a:xfrm>
          <a:prstGeom prst="roundRect">
            <a:avLst>
              <a:gd name="adj" fmla="val 20332"/>
            </a:avLst>
          </a:prstGeom>
          <a:blipFill dpi="0" rotWithShape="1">
            <a:blip r:embed="rId4"/>
            <a:srcRect/>
            <a:stretch>
              <a:fillRect l="-1000" t="-34000" r="-30000" b="-7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200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3D</a:t>
            </a:r>
            <a:endParaRPr lang="en-UM" sz="7200" b="1">
              <a:ln w="285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9C9AE3-2882-FE43-E93A-AA565421436E}"/>
              </a:ext>
            </a:extLst>
          </p:cNvPr>
          <p:cNvSpPr/>
          <p:nvPr/>
        </p:nvSpPr>
        <p:spPr>
          <a:xfrm>
            <a:off x="4973050" y="4169260"/>
            <a:ext cx="3898900" cy="2425700"/>
          </a:xfrm>
          <a:prstGeom prst="roundRect">
            <a:avLst>
              <a:gd name="adj" fmla="val 20332"/>
            </a:avLst>
          </a:prstGeom>
          <a:blipFill dpi="0" rotWithShape="1">
            <a:blip r:embed="rId5"/>
            <a:srcRect/>
            <a:stretch>
              <a:fillRect l="-3000" t="-22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074EEB-4D82-7C06-8702-A4956BBD2CFB}"/>
              </a:ext>
            </a:extLst>
          </p:cNvPr>
          <p:cNvSpPr/>
          <p:nvPr/>
        </p:nvSpPr>
        <p:spPr>
          <a:xfrm>
            <a:off x="4923250" y="1469896"/>
            <a:ext cx="3898900" cy="2425700"/>
          </a:xfrm>
          <a:prstGeom prst="roundRect">
            <a:avLst>
              <a:gd name="adj" fmla="val 20332"/>
            </a:avLst>
          </a:prstGeom>
          <a:blipFill dpi="0" rotWithShape="1">
            <a:blip r:embed="rId6"/>
            <a:srcRect/>
            <a:stretch>
              <a:fillRect t="-16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7359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B00AA9-E438-DF1D-FAEE-2D164FBC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01900"/>
            <a:ext cx="7772400" cy="2387600"/>
          </a:xfrm>
        </p:spPr>
        <p:txBody>
          <a:bodyPr anchor="ctr" anchorCtr="0"/>
          <a:lstStyle/>
          <a:p>
            <a:r>
              <a:rPr lang="en-US" sz="7200">
                <a:solidFill>
                  <a:srgbClr val="00B0F0"/>
                </a:solidFill>
                <a:latin typeface="#9Slide07 SVNNexa Rust Slab Bla" panose="020B0606040200020203" pitchFamily="34" charset="0"/>
              </a:rPr>
              <a:t>T</a:t>
            </a:r>
            <a:r>
              <a:rPr lang="en-US" sz="7200">
                <a:solidFill>
                  <a:srgbClr val="FF0000"/>
                </a:solidFill>
                <a:latin typeface="#9Slide07 SVNNexa Rust Slab Bla" panose="020B0606040200020203" pitchFamily="34" charset="0"/>
              </a:rPr>
              <a:t>H</a:t>
            </a:r>
            <a:r>
              <a:rPr lang="en-US" sz="7200">
                <a:solidFill>
                  <a:srgbClr val="7030A0"/>
                </a:solidFill>
                <a:latin typeface="#9Slide07 SVNNexa Rust Slab Bla" panose="020B0606040200020203" pitchFamily="34" charset="0"/>
              </a:rPr>
              <a:t>A</a:t>
            </a:r>
            <a:r>
              <a:rPr lang="en-US" sz="7200">
                <a:solidFill>
                  <a:srgbClr val="FFC000"/>
                </a:solidFill>
                <a:latin typeface="#9Slide07 SVNNexa Rust Slab Bla" panose="020B0606040200020203" pitchFamily="34" charset="0"/>
              </a:rPr>
              <a:t>N</a:t>
            </a:r>
            <a:r>
              <a:rPr lang="en-US" sz="7200">
                <a:solidFill>
                  <a:srgbClr val="00B050"/>
                </a:solidFill>
                <a:latin typeface="#9Slide07 SVNNexa Rust Slab Bla" panose="020B0606040200020203" pitchFamily="34" charset="0"/>
              </a:rPr>
              <a:t>K</a:t>
            </a:r>
            <a:r>
              <a:rPr lang="en-US" sz="7200">
                <a:latin typeface="#9Slide07 SVNNexa Rust Slab Bla" panose="020B0606040200020203" pitchFamily="34" charset="0"/>
              </a:rPr>
              <a:t> </a:t>
            </a:r>
            <a:r>
              <a:rPr lang="en-US" sz="7200">
                <a:solidFill>
                  <a:srgbClr val="0070C0"/>
                </a:solidFill>
                <a:latin typeface="#9Slide07 SVNNexa Rust Slab Bla" panose="020B0606040200020203" pitchFamily="34" charset="0"/>
              </a:rPr>
              <a:t>Y</a:t>
            </a:r>
            <a:r>
              <a:rPr lang="en-US" sz="7200">
                <a:solidFill>
                  <a:srgbClr val="E53568"/>
                </a:solidFill>
                <a:latin typeface="#9Slide07 SVNNexa Rust Slab Bla" panose="020B0606040200020203" pitchFamily="34" charset="0"/>
              </a:rPr>
              <a:t>O</a:t>
            </a:r>
            <a:r>
              <a:rPr lang="en-US" sz="7200">
                <a:solidFill>
                  <a:schemeClr val="accent2">
                    <a:lumMod val="75000"/>
                  </a:schemeClr>
                </a:solidFill>
                <a:latin typeface="#9Slide07 SVNNexa Rust Slab Bla" panose="020B0606040200020203" pitchFamily="34" charset="0"/>
              </a:rPr>
              <a:t>U</a:t>
            </a:r>
            <a:br>
              <a:rPr lang="en-US" sz="7200">
                <a:latin typeface="#9Slide07 SVNNexa Rust Slab Bla" panose="020B0606040200020203" pitchFamily="34" charset="0"/>
              </a:rPr>
            </a:br>
            <a:endParaRPr lang="en-UM" sz="7200">
              <a:latin typeface="#9Slide07 SVNNexa Rust Slab Bla" panose="020B0606040200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D765D-B170-9232-850A-91F4C493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15</a:t>
            </a:fld>
            <a:endParaRPr lang="en-UM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5E21B-7A47-F87E-2FF8-0D2A6818BA6A}"/>
              </a:ext>
            </a:extLst>
          </p:cNvPr>
          <p:cNvSpPr txBox="1"/>
          <p:nvPr/>
        </p:nvSpPr>
        <p:spPr>
          <a:xfrm>
            <a:off x="2050473" y="3848491"/>
            <a:ext cx="50430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>
                <a:latin typeface="#9Slide07 FS North Land Sans" panose="00000500000000000000" pitchFamily="2" charset="0"/>
              </a:rPr>
              <a:t>FOR ATENTION</a:t>
            </a:r>
            <a:endParaRPr lang="en-UM" sz="4800">
              <a:latin typeface="#9Slide07 FS North Land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27DF-2C86-D842-19F9-B34D8A0E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CHÍNH</a:t>
            </a: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E752-5F73-8406-1CDE-0055C932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2</a:t>
            </a:fld>
            <a:endParaRPr lang="en-UM"/>
          </a:p>
        </p:txBody>
      </p:sp>
      <p:sp>
        <p:nvSpPr>
          <p:cNvPr id="5" name="Google Shape;287;p35">
            <a:extLst>
              <a:ext uri="{FF2B5EF4-FFF2-40B4-BE49-F238E27FC236}">
                <a16:creationId xmlns:a16="http://schemas.microsoft.com/office/drawing/2014/main" id="{77CEB234-1A59-02D2-BD14-5BD6E5F512B4}"/>
              </a:ext>
            </a:extLst>
          </p:cNvPr>
          <p:cNvSpPr txBox="1">
            <a:spLocks/>
          </p:cNvSpPr>
          <p:nvPr/>
        </p:nvSpPr>
        <p:spPr>
          <a:xfrm>
            <a:off x="6031800" y="2160197"/>
            <a:ext cx="3112200" cy="1139223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Các thành phần trong hệ thống</a:t>
            </a:r>
          </a:p>
        </p:txBody>
      </p:sp>
      <p:sp>
        <p:nvSpPr>
          <p:cNvPr id="6" name="Google Shape;288;p35">
            <a:extLst>
              <a:ext uri="{FF2B5EF4-FFF2-40B4-BE49-F238E27FC236}">
                <a16:creationId xmlns:a16="http://schemas.microsoft.com/office/drawing/2014/main" id="{0697FADA-0582-932F-45C9-6EDD9B74A8E5}"/>
              </a:ext>
            </a:extLst>
          </p:cNvPr>
          <p:cNvSpPr txBox="1">
            <a:spLocks/>
          </p:cNvSpPr>
          <p:nvPr/>
        </p:nvSpPr>
        <p:spPr>
          <a:xfrm>
            <a:off x="1338927" y="2289777"/>
            <a:ext cx="3201510" cy="1139223"/>
          </a:xfrm>
          <a:prstGeom prst="rect">
            <a:avLst/>
          </a:prstGeom>
        </p:spPr>
        <p:txBody>
          <a:bodyPr spcFirstLastPara="1" vert="horz" wrap="square" lIns="116050" tIns="116050" rIns="116050" bIns="11605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Lời mở đầu</a:t>
            </a:r>
            <a:br>
              <a:rPr lang="en-US"/>
            </a:br>
            <a:r>
              <a:rPr lang="en-US"/>
              <a:t>Tổng quan hệ thống</a:t>
            </a:r>
          </a:p>
        </p:txBody>
      </p:sp>
      <p:sp>
        <p:nvSpPr>
          <p:cNvPr id="7" name="Google Shape;289;p35">
            <a:extLst>
              <a:ext uri="{FF2B5EF4-FFF2-40B4-BE49-F238E27FC236}">
                <a16:creationId xmlns:a16="http://schemas.microsoft.com/office/drawing/2014/main" id="{46E031F2-E0D6-F229-34AE-284933CC50FB}"/>
              </a:ext>
            </a:extLst>
          </p:cNvPr>
          <p:cNvSpPr txBox="1">
            <a:spLocks/>
          </p:cNvSpPr>
          <p:nvPr/>
        </p:nvSpPr>
        <p:spPr>
          <a:xfrm>
            <a:off x="1265774" y="1700618"/>
            <a:ext cx="3112200" cy="4944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#9Slide03 Kaleko 105 Round Bold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latin typeface="+mn-lt"/>
              </a:rPr>
              <a:t>Tổng quan</a:t>
            </a:r>
          </a:p>
        </p:txBody>
      </p:sp>
      <p:sp>
        <p:nvSpPr>
          <p:cNvPr id="8" name="Google Shape;290;p35">
            <a:extLst>
              <a:ext uri="{FF2B5EF4-FFF2-40B4-BE49-F238E27FC236}">
                <a16:creationId xmlns:a16="http://schemas.microsoft.com/office/drawing/2014/main" id="{9AAED918-0441-6118-DAD7-3E3DA788ABB5}"/>
              </a:ext>
            </a:extLst>
          </p:cNvPr>
          <p:cNvSpPr txBox="1">
            <a:spLocks/>
          </p:cNvSpPr>
          <p:nvPr/>
        </p:nvSpPr>
        <p:spPr>
          <a:xfrm>
            <a:off x="5868128" y="1778909"/>
            <a:ext cx="3112200" cy="4944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#9Slide03 Kaleko 105 Round Bold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latin typeface="+mn-lt"/>
              </a:rPr>
              <a:t>Cấu trúc</a:t>
            </a:r>
          </a:p>
        </p:txBody>
      </p:sp>
      <p:sp>
        <p:nvSpPr>
          <p:cNvPr id="9" name="Google Shape;291;p35">
            <a:extLst>
              <a:ext uri="{FF2B5EF4-FFF2-40B4-BE49-F238E27FC236}">
                <a16:creationId xmlns:a16="http://schemas.microsoft.com/office/drawing/2014/main" id="{3C349376-F3D7-B072-739A-18F9D39F632F}"/>
              </a:ext>
            </a:extLst>
          </p:cNvPr>
          <p:cNvSpPr txBox="1">
            <a:spLocks/>
          </p:cNvSpPr>
          <p:nvPr/>
        </p:nvSpPr>
        <p:spPr>
          <a:xfrm>
            <a:off x="1484693" y="5066098"/>
            <a:ext cx="3069365" cy="1143416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Chi tiết thiết kế của hệ thống </a:t>
            </a:r>
          </a:p>
        </p:txBody>
      </p:sp>
      <p:sp>
        <p:nvSpPr>
          <p:cNvPr id="10" name="Google Shape;292;p35">
            <a:extLst>
              <a:ext uri="{FF2B5EF4-FFF2-40B4-BE49-F238E27FC236}">
                <a16:creationId xmlns:a16="http://schemas.microsoft.com/office/drawing/2014/main" id="{38785F57-0F0A-3B39-D341-994F382ACD1A}"/>
              </a:ext>
            </a:extLst>
          </p:cNvPr>
          <p:cNvSpPr txBox="1">
            <a:spLocks/>
          </p:cNvSpPr>
          <p:nvPr/>
        </p:nvSpPr>
        <p:spPr>
          <a:xfrm>
            <a:off x="1387026" y="4489500"/>
            <a:ext cx="3112200" cy="4944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#9Slide03 Kaleko 105 Round Bold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latin typeface="+mn-lt"/>
              </a:rPr>
              <a:t>Thiết kế</a:t>
            </a:r>
          </a:p>
        </p:txBody>
      </p:sp>
      <p:sp>
        <p:nvSpPr>
          <p:cNvPr id="11" name="Google Shape;293;p35">
            <a:extLst>
              <a:ext uri="{FF2B5EF4-FFF2-40B4-BE49-F238E27FC236}">
                <a16:creationId xmlns:a16="http://schemas.microsoft.com/office/drawing/2014/main" id="{4A4614ED-768A-511C-2BA8-E36A2D93B68C}"/>
              </a:ext>
            </a:extLst>
          </p:cNvPr>
          <p:cNvSpPr txBox="1">
            <a:spLocks/>
          </p:cNvSpPr>
          <p:nvPr/>
        </p:nvSpPr>
        <p:spPr>
          <a:xfrm>
            <a:off x="5907665" y="5066098"/>
            <a:ext cx="3112200" cy="1143416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Kết luận đề tài và hướng phát triển</a:t>
            </a:r>
          </a:p>
        </p:txBody>
      </p:sp>
      <p:sp>
        <p:nvSpPr>
          <p:cNvPr id="12" name="Google Shape;294;p35">
            <a:extLst>
              <a:ext uri="{FF2B5EF4-FFF2-40B4-BE49-F238E27FC236}">
                <a16:creationId xmlns:a16="http://schemas.microsoft.com/office/drawing/2014/main" id="{BDB766B6-E5E8-E378-13DA-E2F72FBDB026}"/>
              </a:ext>
            </a:extLst>
          </p:cNvPr>
          <p:cNvSpPr txBox="1">
            <a:spLocks/>
          </p:cNvSpPr>
          <p:nvPr/>
        </p:nvSpPr>
        <p:spPr>
          <a:xfrm>
            <a:off x="5758867" y="4530899"/>
            <a:ext cx="3112200" cy="4944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#9Slide03 Kaleko 105 Round Bold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latin typeface="+mn-lt"/>
              </a:rPr>
              <a:t>Kết luận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198220-F096-70D1-31EC-5A1A4F373865}"/>
              </a:ext>
            </a:extLst>
          </p:cNvPr>
          <p:cNvGrpSpPr/>
          <p:nvPr/>
        </p:nvGrpSpPr>
        <p:grpSpPr>
          <a:xfrm>
            <a:off x="163672" y="4736700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Google Shape;296;p35">
              <a:extLst>
                <a:ext uri="{FF2B5EF4-FFF2-40B4-BE49-F238E27FC236}">
                  <a16:creationId xmlns:a16="http://schemas.microsoft.com/office/drawing/2014/main" id="{9E8D20C2-5E1B-E53A-79FE-A6C62AD4393D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;p35">
              <a:extLst>
                <a:ext uri="{FF2B5EF4-FFF2-40B4-BE49-F238E27FC236}">
                  <a16:creationId xmlns:a16="http://schemas.microsoft.com/office/drawing/2014/main" id="{D861F57D-F824-977F-82DD-6F5FBE6F5556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EAF2BC-F14B-EF5D-077E-17A3BE662C07}"/>
              </a:ext>
            </a:extLst>
          </p:cNvPr>
          <p:cNvGrpSpPr/>
          <p:nvPr/>
        </p:nvGrpSpPr>
        <p:grpSpPr>
          <a:xfrm>
            <a:off x="4746379" y="4736700"/>
            <a:ext cx="1285421" cy="976200"/>
            <a:chOff x="4726634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Google Shape;298;p35">
              <a:extLst>
                <a:ext uri="{FF2B5EF4-FFF2-40B4-BE49-F238E27FC236}">
                  <a16:creationId xmlns:a16="http://schemas.microsoft.com/office/drawing/2014/main" id="{739B8B07-FF54-897B-FE65-EE4D7D8AE815}"/>
                </a:ext>
              </a:extLst>
            </p:cNvPr>
            <p:cNvSpPr/>
            <p:nvPr/>
          </p:nvSpPr>
          <p:spPr>
            <a:xfrm>
              <a:off x="5035855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9;p35">
              <a:extLst>
                <a:ext uri="{FF2B5EF4-FFF2-40B4-BE49-F238E27FC236}">
                  <a16:creationId xmlns:a16="http://schemas.microsoft.com/office/drawing/2014/main" id="{64532493-B915-9956-CAA1-3663CBB252EA}"/>
                </a:ext>
              </a:extLst>
            </p:cNvPr>
            <p:cNvSpPr/>
            <p:nvPr/>
          </p:nvSpPr>
          <p:spPr>
            <a:xfrm>
              <a:off x="4726634" y="4001400"/>
              <a:ext cx="976200" cy="976200"/>
            </a:xfrm>
            <a:prstGeom prst="ellipse">
              <a:avLst/>
            </a:prstGeom>
            <a:solidFill>
              <a:srgbClr val="FA6C54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4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DBB1BE-A0DC-0220-0763-5A6305D251D4}"/>
              </a:ext>
            </a:extLst>
          </p:cNvPr>
          <p:cNvGrpSpPr/>
          <p:nvPr/>
        </p:nvGrpSpPr>
        <p:grpSpPr>
          <a:xfrm>
            <a:off x="163672" y="2034621"/>
            <a:ext cx="1285421" cy="976200"/>
            <a:chOff x="2225563" y="279932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Google Shape;300;p35">
              <a:extLst>
                <a:ext uri="{FF2B5EF4-FFF2-40B4-BE49-F238E27FC236}">
                  <a16:creationId xmlns:a16="http://schemas.microsoft.com/office/drawing/2014/main" id="{70B1491C-AEA9-3879-FA0C-91BFDAEB287A}"/>
                </a:ext>
              </a:extLst>
            </p:cNvPr>
            <p:cNvSpPr/>
            <p:nvPr/>
          </p:nvSpPr>
          <p:spPr>
            <a:xfrm>
              <a:off x="2534784" y="279932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1;p35">
              <a:extLst>
                <a:ext uri="{FF2B5EF4-FFF2-40B4-BE49-F238E27FC236}">
                  <a16:creationId xmlns:a16="http://schemas.microsoft.com/office/drawing/2014/main" id="{46444A3D-3B19-5502-28B5-C26EDFB32BD4}"/>
                </a:ext>
              </a:extLst>
            </p:cNvPr>
            <p:cNvSpPr/>
            <p:nvPr/>
          </p:nvSpPr>
          <p:spPr>
            <a:xfrm>
              <a:off x="2225563" y="279932"/>
              <a:ext cx="976200" cy="976200"/>
            </a:xfrm>
            <a:prstGeom prst="ellipse">
              <a:avLst/>
            </a:prstGeom>
            <a:solidFill>
              <a:srgbClr val="E53568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1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AE2D21-9C48-C9A0-12D2-F7CA7859FF22}"/>
              </a:ext>
            </a:extLst>
          </p:cNvPr>
          <p:cNvGrpSpPr/>
          <p:nvPr/>
        </p:nvGrpSpPr>
        <p:grpSpPr>
          <a:xfrm>
            <a:off x="4771618" y="2034621"/>
            <a:ext cx="1285421" cy="976200"/>
            <a:chOff x="5649163" y="279932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302;p35">
              <a:extLst>
                <a:ext uri="{FF2B5EF4-FFF2-40B4-BE49-F238E27FC236}">
                  <a16:creationId xmlns:a16="http://schemas.microsoft.com/office/drawing/2014/main" id="{18EA2BE7-2563-758E-D687-6AC2F39850E1}"/>
                </a:ext>
              </a:extLst>
            </p:cNvPr>
            <p:cNvSpPr/>
            <p:nvPr/>
          </p:nvSpPr>
          <p:spPr>
            <a:xfrm>
              <a:off x="5958384" y="279932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5">
              <a:extLst>
                <a:ext uri="{FF2B5EF4-FFF2-40B4-BE49-F238E27FC236}">
                  <a16:creationId xmlns:a16="http://schemas.microsoft.com/office/drawing/2014/main" id="{F0F10391-F008-51F1-2EC1-D3FD7C4B1CD4}"/>
                </a:ext>
              </a:extLst>
            </p:cNvPr>
            <p:cNvSpPr/>
            <p:nvPr/>
          </p:nvSpPr>
          <p:spPr>
            <a:xfrm>
              <a:off x="5649163" y="279932"/>
              <a:ext cx="976200" cy="976200"/>
            </a:xfrm>
            <a:prstGeom prst="ellipse">
              <a:avLst/>
            </a:prstGeom>
            <a:solidFill>
              <a:srgbClr val="1B6D9D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2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2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B8A7-668F-D5B9-0924-64CB2A4B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quan đề tài</a:t>
            </a: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5668-6CE3-DB76-B196-001018E6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3</a:t>
            </a:fld>
            <a:endParaRPr lang="en-UM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3685D-2121-9078-DFB1-8A0C87A39F28}"/>
              </a:ext>
            </a:extLst>
          </p:cNvPr>
          <p:cNvGrpSpPr/>
          <p:nvPr/>
        </p:nvGrpSpPr>
        <p:grpSpPr>
          <a:xfrm>
            <a:off x="150024" y="173887"/>
            <a:ext cx="1285421" cy="976200"/>
            <a:chOff x="2225563" y="279932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Google Shape;300;p35">
              <a:extLst>
                <a:ext uri="{FF2B5EF4-FFF2-40B4-BE49-F238E27FC236}">
                  <a16:creationId xmlns:a16="http://schemas.microsoft.com/office/drawing/2014/main" id="{7B47BF85-D856-4D0E-ACEC-4EA0CA6FD42E}"/>
                </a:ext>
              </a:extLst>
            </p:cNvPr>
            <p:cNvSpPr/>
            <p:nvPr/>
          </p:nvSpPr>
          <p:spPr>
            <a:xfrm>
              <a:off x="2534784" y="279932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1;p35">
              <a:extLst>
                <a:ext uri="{FF2B5EF4-FFF2-40B4-BE49-F238E27FC236}">
                  <a16:creationId xmlns:a16="http://schemas.microsoft.com/office/drawing/2014/main" id="{3C02B44F-1F4A-BA52-44DA-E58E2683AD44}"/>
                </a:ext>
              </a:extLst>
            </p:cNvPr>
            <p:cNvSpPr/>
            <p:nvPr/>
          </p:nvSpPr>
          <p:spPr>
            <a:xfrm>
              <a:off x="2225563" y="279932"/>
              <a:ext cx="976200" cy="976200"/>
            </a:xfrm>
            <a:prstGeom prst="ellipse">
              <a:avLst/>
            </a:prstGeom>
            <a:solidFill>
              <a:srgbClr val="E53568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1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E8E2D41-C511-6D36-BE05-77D44B287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969131"/>
              </p:ext>
            </p:extLst>
          </p:nvPr>
        </p:nvGraphicFramePr>
        <p:xfrm>
          <a:off x="-1" y="1419225"/>
          <a:ext cx="9144001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B720-36F7-DA30-8888-F710ECC2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quan đề tài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2FAFE-233C-9D93-8BC0-E9A650C40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6" y="1196230"/>
            <a:ext cx="7886700" cy="5001707"/>
          </a:xfrm>
        </p:spPr>
        <p:txBody>
          <a:bodyPr/>
          <a:lstStyle/>
          <a:p>
            <a:r>
              <a:rPr lang="en-US"/>
              <a:t>Các hình thức điểm danh:</a:t>
            </a:r>
          </a:p>
          <a:p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9F22-0ABB-56F3-78EF-D6C6997F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4</a:t>
            </a:fld>
            <a:endParaRPr lang="en-UM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3896F0-23CC-D9AB-10E7-AE3423F7A98F}"/>
              </a:ext>
            </a:extLst>
          </p:cNvPr>
          <p:cNvGrpSpPr/>
          <p:nvPr/>
        </p:nvGrpSpPr>
        <p:grpSpPr>
          <a:xfrm>
            <a:off x="150024" y="173887"/>
            <a:ext cx="1285421" cy="976200"/>
            <a:chOff x="2225563" y="279932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300;p35">
              <a:extLst>
                <a:ext uri="{FF2B5EF4-FFF2-40B4-BE49-F238E27FC236}">
                  <a16:creationId xmlns:a16="http://schemas.microsoft.com/office/drawing/2014/main" id="{4253CDF1-32B5-76F5-856C-B68DEE4DCB6C}"/>
                </a:ext>
              </a:extLst>
            </p:cNvPr>
            <p:cNvSpPr/>
            <p:nvPr/>
          </p:nvSpPr>
          <p:spPr>
            <a:xfrm>
              <a:off x="2534784" y="279932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1;p35">
              <a:extLst>
                <a:ext uri="{FF2B5EF4-FFF2-40B4-BE49-F238E27FC236}">
                  <a16:creationId xmlns:a16="http://schemas.microsoft.com/office/drawing/2014/main" id="{80D00924-BAC2-885D-D230-23CA56414969}"/>
                </a:ext>
              </a:extLst>
            </p:cNvPr>
            <p:cNvSpPr/>
            <p:nvPr/>
          </p:nvSpPr>
          <p:spPr>
            <a:xfrm>
              <a:off x="2225563" y="279932"/>
              <a:ext cx="976200" cy="976200"/>
            </a:xfrm>
            <a:prstGeom prst="ellipse">
              <a:avLst/>
            </a:prstGeom>
            <a:solidFill>
              <a:srgbClr val="E53568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1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  <p:pic>
        <p:nvPicPr>
          <p:cNvPr id="1028" name="Picture 4" descr="Thẻ chấm công mỏng(1 xấp=100 tờ) - VPP Khai Trí">
            <a:extLst>
              <a:ext uri="{FF2B5EF4-FFF2-40B4-BE49-F238E27FC236}">
                <a16:creationId xmlns:a16="http://schemas.microsoft.com/office/drawing/2014/main" id="{EE75C4B7-00B5-6F65-C7DA-FF7E36B0A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0" b="20845"/>
          <a:stretch/>
        </p:blipFill>
        <p:spPr bwMode="auto">
          <a:xfrm>
            <a:off x="150024" y="1784495"/>
            <a:ext cx="2926080" cy="18288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hững hạn chế của máy chấm công thẻ từ. Lắp đặt máy chấm công thẻ từ">
            <a:extLst>
              <a:ext uri="{FF2B5EF4-FFF2-40B4-BE49-F238E27FC236}">
                <a16:creationId xmlns:a16="http://schemas.microsoft.com/office/drawing/2014/main" id="{B7AD577A-A20D-89D0-68F7-2691A068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8605" b="6847"/>
          <a:stretch/>
        </p:blipFill>
        <p:spPr bwMode="auto">
          <a:xfrm>
            <a:off x="4659243" y="1784495"/>
            <a:ext cx="2926080" cy="183264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8 Lỗi Thường Gặp Trên Máy Chấm Công Vân Tay Bạn Cần Biết">
            <a:extLst>
              <a:ext uri="{FF2B5EF4-FFF2-40B4-BE49-F238E27FC236}">
                <a16:creationId xmlns:a16="http://schemas.microsoft.com/office/drawing/2014/main" id="{B15CF3ED-40E4-DA86-CC46-DABD180E3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r="-1"/>
          <a:stretch/>
        </p:blipFill>
        <p:spPr bwMode="auto">
          <a:xfrm>
            <a:off x="150024" y="4256376"/>
            <a:ext cx="2926080" cy="18288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ấm công bằng định vị gps – bước tiến mới trong việc quản lý nhân sự">
            <a:extLst>
              <a:ext uri="{FF2B5EF4-FFF2-40B4-BE49-F238E27FC236}">
                <a16:creationId xmlns:a16="http://schemas.microsoft.com/office/drawing/2014/main" id="{249A87DF-3E56-578A-9C29-3E4A31DD9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7"/>
          <a:stretch/>
        </p:blipFill>
        <p:spPr bwMode="auto">
          <a:xfrm>
            <a:off x="4604858" y="4256376"/>
            <a:ext cx="2926080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C6F5D-A4DA-EF1B-3B3D-2FD58722A734}"/>
              </a:ext>
            </a:extLst>
          </p:cNvPr>
          <p:cNvSpPr txBox="1"/>
          <p:nvPr/>
        </p:nvSpPr>
        <p:spPr>
          <a:xfrm>
            <a:off x="3269258" y="2160286"/>
            <a:ext cx="101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Thẻ giấy</a:t>
            </a:r>
            <a:endParaRPr lang="en-UM" sz="3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CF318-DB91-CA00-555C-27D8AE592F73}"/>
              </a:ext>
            </a:extLst>
          </p:cNvPr>
          <p:cNvSpPr txBox="1"/>
          <p:nvPr/>
        </p:nvSpPr>
        <p:spPr>
          <a:xfrm>
            <a:off x="7688389" y="2160285"/>
            <a:ext cx="101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Thẻ từ</a:t>
            </a:r>
            <a:endParaRPr lang="en-UM" sz="3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E6A63-D598-5F6E-817B-0C30495ED76C}"/>
              </a:ext>
            </a:extLst>
          </p:cNvPr>
          <p:cNvSpPr txBox="1"/>
          <p:nvPr/>
        </p:nvSpPr>
        <p:spPr>
          <a:xfrm>
            <a:off x="3269257" y="4570611"/>
            <a:ext cx="101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Vân tay</a:t>
            </a:r>
            <a:endParaRPr lang="en-UM" sz="3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5DE58-FA9A-6605-9EE6-5C93C2A194CA}"/>
              </a:ext>
            </a:extLst>
          </p:cNvPr>
          <p:cNvSpPr txBox="1"/>
          <p:nvPr/>
        </p:nvSpPr>
        <p:spPr>
          <a:xfrm>
            <a:off x="7684907" y="4847609"/>
            <a:ext cx="101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GPS</a:t>
            </a:r>
            <a:endParaRPr lang="en-UM" sz="3600"/>
          </a:p>
        </p:txBody>
      </p:sp>
    </p:spTree>
    <p:extLst>
      <p:ext uri="{BB962C8B-B14F-4D97-AF65-F5344CB8AC3E}">
        <p14:creationId xmlns:p14="http://schemas.microsoft.com/office/powerpoint/2010/main" val="22455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DEFC-77BB-A384-6CCA-CF8A2654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hệ thống</a:t>
            </a: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7043-9BDD-9CE2-9044-C10CA24D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5</a:t>
            </a:fld>
            <a:endParaRPr lang="en-UM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544ADF-3EFC-4B6F-9E2B-284CCE7A5187}"/>
              </a:ext>
            </a:extLst>
          </p:cNvPr>
          <p:cNvSpPr/>
          <p:nvPr/>
        </p:nvSpPr>
        <p:spPr>
          <a:xfrm>
            <a:off x="779626" y="3056019"/>
            <a:ext cx="1782754" cy="1782754"/>
          </a:xfrm>
          <a:prstGeom prst="ellipse">
            <a:avLst/>
          </a:prstGeom>
          <a:blipFill dpi="0" rotWithShape="1">
            <a:blip r:embed="rId3"/>
            <a:srcRect/>
            <a:stretch>
              <a:fillRect t="18000" b="18000"/>
            </a:stretch>
          </a:blip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B8EAEA57-9306-81E0-CB5D-8158772A4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117" y="2064432"/>
            <a:ext cx="3279961" cy="32799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3D99B6-6D4B-63DB-04B0-EACF12402677}"/>
              </a:ext>
            </a:extLst>
          </p:cNvPr>
          <p:cNvSpPr txBox="1"/>
          <p:nvPr/>
        </p:nvSpPr>
        <p:spPr>
          <a:xfrm>
            <a:off x="3845377" y="3730226"/>
            <a:ext cx="279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000webhost</a:t>
            </a:r>
            <a:endParaRPr lang="en-UM" sz="3200">
              <a:solidFill>
                <a:schemeClr val="bg1"/>
              </a:solidFill>
            </a:endParaRPr>
          </a:p>
        </p:txBody>
      </p: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64EEFE9D-93A7-172F-424B-141FEF7EF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8819" y="56245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Earth Globe - Asia with solid fill">
            <a:extLst>
              <a:ext uri="{FF2B5EF4-FFF2-40B4-BE49-F238E27FC236}">
                <a16:creationId xmlns:a16="http://schemas.microsoft.com/office/drawing/2014/main" id="{5B5B02AA-EB57-6B4F-EEC2-E9E54896F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0273" y="142345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 descr="Web design with solid fill">
            <a:extLst>
              <a:ext uri="{FF2B5EF4-FFF2-40B4-BE49-F238E27FC236}">
                <a16:creationId xmlns:a16="http://schemas.microsoft.com/office/drawing/2014/main" id="{F50C2DD5-C312-3C88-BB50-C814910D9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7778" y="42529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2F384BBD-559C-21F1-D1EC-C3DE9A83CD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7419" y="246952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C7AB7A-F2F7-2632-E0B7-6A9324E8557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562380" y="3947396"/>
            <a:ext cx="968410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E5412C-A53E-D55C-A642-928F650B1A34}"/>
              </a:ext>
            </a:extLst>
          </p:cNvPr>
          <p:cNvCxnSpPr>
            <a:cxnSpLocks/>
          </p:cNvCxnSpPr>
          <p:nvPr/>
        </p:nvCxnSpPr>
        <p:spPr>
          <a:xfrm flipV="1">
            <a:off x="5967678" y="2267649"/>
            <a:ext cx="820465" cy="71118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31FDE9-8E19-E825-4D28-8437763488EE}"/>
              </a:ext>
            </a:extLst>
          </p:cNvPr>
          <p:cNvCxnSpPr>
            <a:cxnSpLocks/>
          </p:cNvCxnSpPr>
          <p:nvPr/>
        </p:nvCxnSpPr>
        <p:spPr>
          <a:xfrm>
            <a:off x="6859045" y="4490321"/>
            <a:ext cx="967520" cy="21979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E1EE81-C2D2-0EAE-584B-31EBF177AB3C}"/>
              </a:ext>
            </a:extLst>
          </p:cNvPr>
          <p:cNvCxnSpPr>
            <a:cxnSpLocks/>
          </p:cNvCxnSpPr>
          <p:nvPr/>
        </p:nvCxnSpPr>
        <p:spPr>
          <a:xfrm>
            <a:off x="5967678" y="4719801"/>
            <a:ext cx="664861" cy="975769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656559-13A7-3291-B80E-BDA566FF4CA9}"/>
              </a:ext>
            </a:extLst>
          </p:cNvPr>
          <p:cNvCxnSpPr>
            <a:cxnSpLocks/>
          </p:cNvCxnSpPr>
          <p:nvPr/>
        </p:nvCxnSpPr>
        <p:spPr>
          <a:xfrm flipV="1">
            <a:off x="6788143" y="2952123"/>
            <a:ext cx="1133672" cy="57617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574D937-E652-A36E-F45C-E649EA131010}"/>
              </a:ext>
            </a:extLst>
          </p:cNvPr>
          <p:cNvSpPr txBox="1"/>
          <p:nvPr/>
        </p:nvSpPr>
        <p:spPr>
          <a:xfrm>
            <a:off x="2113344" y="3547286"/>
            <a:ext cx="186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Internet</a:t>
            </a:r>
            <a:endParaRPr lang="en-UM" sz="2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D6A26-5AE5-6EF5-E902-DDCDF0BF26E9}"/>
              </a:ext>
            </a:extLst>
          </p:cNvPr>
          <p:cNvSpPr/>
          <p:nvPr/>
        </p:nvSpPr>
        <p:spPr>
          <a:xfrm>
            <a:off x="359702" y="5246570"/>
            <a:ext cx="1231079" cy="1231079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D40A1F-9248-07A5-E2D3-2EB93F3555FE}"/>
              </a:ext>
            </a:extLst>
          </p:cNvPr>
          <p:cNvSpPr/>
          <p:nvPr/>
        </p:nvSpPr>
        <p:spPr>
          <a:xfrm>
            <a:off x="403566" y="1434491"/>
            <a:ext cx="1231079" cy="1231079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M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86AD30-CB8C-0E23-F2E8-910A1170A456}"/>
              </a:ext>
            </a:extLst>
          </p:cNvPr>
          <p:cNvCxnSpPr>
            <a:cxnSpLocks/>
          </p:cNvCxnSpPr>
          <p:nvPr/>
        </p:nvCxnSpPr>
        <p:spPr>
          <a:xfrm>
            <a:off x="1135063" y="2704455"/>
            <a:ext cx="115958" cy="36891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37F341-8B04-B23B-B1DB-006DBC479E65}"/>
              </a:ext>
            </a:extLst>
          </p:cNvPr>
          <p:cNvCxnSpPr>
            <a:cxnSpLocks/>
          </p:cNvCxnSpPr>
          <p:nvPr/>
        </p:nvCxnSpPr>
        <p:spPr>
          <a:xfrm flipH="1">
            <a:off x="1207548" y="4838773"/>
            <a:ext cx="107917" cy="36891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6B1DE2-6369-3C65-B388-5B8034B5D38E}"/>
              </a:ext>
            </a:extLst>
          </p:cNvPr>
          <p:cNvSpPr txBox="1"/>
          <p:nvPr/>
        </p:nvSpPr>
        <p:spPr>
          <a:xfrm>
            <a:off x="1798108" y="1535310"/>
            <a:ext cx="1866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Module nhận diện</a:t>
            </a:r>
            <a:endParaRPr lang="en-UM" sz="3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82239-F1AD-4096-0BC5-6D78F6D8C0D6}"/>
              </a:ext>
            </a:extLst>
          </p:cNvPr>
          <p:cNvSpPr txBox="1"/>
          <p:nvPr/>
        </p:nvSpPr>
        <p:spPr>
          <a:xfrm>
            <a:off x="4296342" y="4669630"/>
            <a:ext cx="166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Máy chủ quản lý</a:t>
            </a:r>
            <a:endParaRPr lang="en-UM" sz="3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5C9F10-1BFE-2A8E-6672-EE237A1EB148}"/>
              </a:ext>
            </a:extLst>
          </p:cNvPr>
          <p:cNvGrpSpPr/>
          <p:nvPr/>
        </p:nvGrpSpPr>
        <p:grpSpPr>
          <a:xfrm>
            <a:off x="146440" y="173887"/>
            <a:ext cx="1285421" cy="976200"/>
            <a:chOff x="5649163" y="279932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Google Shape;302;p35">
              <a:extLst>
                <a:ext uri="{FF2B5EF4-FFF2-40B4-BE49-F238E27FC236}">
                  <a16:creationId xmlns:a16="http://schemas.microsoft.com/office/drawing/2014/main" id="{C1EBE76A-3C41-D20D-2B6A-9397D469B483}"/>
                </a:ext>
              </a:extLst>
            </p:cNvPr>
            <p:cNvSpPr/>
            <p:nvPr/>
          </p:nvSpPr>
          <p:spPr>
            <a:xfrm>
              <a:off x="5958384" y="279932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3;p35">
              <a:extLst>
                <a:ext uri="{FF2B5EF4-FFF2-40B4-BE49-F238E27FC236}">
                  <a16:creationId xmlns:a16="http://schemas.microsoft.com/office/drawing/2014/main" id="{E9E9A925-90BE-A605-245D-EB3EDF1F7322}"/>
                </a:ext>
              </a:extLst>
            </p:cNvPr>
            <p:cNvSpPr/>
            <p:nvPr/>
          </p:nvSpPr>
          <p:spPr>
            <a:xfrm>
              <a:off x="5649163" y="279932"/>
              <a:ext cx="976200" cy="976200"/>
            </a:xfrm>
            <a:prstGeom prst="ellipse">
              <a:avLst/>
            </a:prstGeom>
            <a:solidFill>
              <a:srgbClr val="1B6D9D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2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C4F-9BCB-1082-8AB3-CD4E6E10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DEBC-CC0B-D764-ECD5-8AF71730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Nhận diện khuôn mặt</a:t>
            </a:r>
          </a:p>
          <a:p>
            <a:r>
              <a:rPr lang="en-US"/>
              <a:t>Tạo training set</a:t>
            </a:r>
          </a:p>
          <a:p>
            <a:pPr marL="514350" indent="-514350">
              <a:buAutoNum type="arabicPeriod"/>
            </a:pP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D770E-A099-2C49-A954-6D3ED5CF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6</a:t>
            </a:fld>
            <a:endParaRPr lang="en-UM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F0A878-582F-83ED-04ED-E17C960F8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M"/>
          </a:p>
        </p:txBody>
      </p:sp>
      <p:pic>
        <p:nvPicPr>
          <p:cNvPr id="44" name="Graphic 43" descr="Image with solid fill">
            <a:extLst>
              <a:ext uri="{FF2B5EF4-FFF2-40B4-BE49-F238E27FC236}">
                <a16:creationId xmlns:a16="http://schemas.microsoft.com/office/drawing/2014/main" id="{96DA67B9-02B2-D2AC-2672-3AB48B9A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061" y="4943824"/>
            <a:ext cx="665087" cy="665087"/>
          </a:xfrm>
          <a:prstGeom prst="rect">
            <a:avLst/>
          </a:prstGeom>
        </p:spPr>
      </p:pic>
      <p:pic>
        <p:nvPicPr>
          <p:cNvPr id="53" name="Graphic 52" descr="Smiling face with solid fill with solid fill">
            <a:extLst>
              <a:ext uri="{FF2B5EF4-FFF2-40B4-BE49-F238E27FC236}">
                <a16:creationId xmlns:a16="http://schemas.microsoft.com/office/drawing/2014/main" id="{C1CDC129-4F9C-AC5F-6BA6-09FEA2D0D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321" y="4902784"/>
            <a:ext cx="665087" cy="665087"/>
          </a:xfrm>
          <a:prstGeom prst="rect">
            <a:avLst/>
          </a:prstGeom>
        </p:spPr>
      </p:pic>
      <p:pic>
        <p:nvPicPr>
          <p:cNvPr id="1026" name="Picture 2" descr="Social Organization transparent background PNG cliparts free download |  HiClipart">
            <a:extLst>
              <a:ext uri="{FF2B5EF4-FFF2-40B4-BE49-F238E27FC236}">
                <a16:creationId xmlns:a16="http://schemas.microsoft.com/office/drawing/2014/main" id="{150BE4CF-5A2B-2218-2432-A90BA883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33" y1="54000" x2="40667" y2="59333"/>
                        <a14:foregroundMark x1="66667" y1="76000" x2="44000" y2="78000"/>
                      </a14:backgroundRemoval>
                    </a14:imgEffect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38" y="4885507"/>
            <a:ext cx="769774" cy="66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68AD304A-9D2E-CA0E-93A8-599EE0C0F0AA}"/>
              </a:ext>
            </a:extLst>
          </p:cNvPr>
          <p:cNvGrpSpPr/>
          <p:nvPr/>
        </p:nvGrpSpPr>
        <p:grpSpPr>
          <a:xfrm>
            <a:off x="6875784" y="2851202"/>
            <a:ext cx="2529068" cy="2688029"/>
            <a:chOff x="805758" y="1941591"/>
            <a:chExt cx="2792472" cy="2688029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52FE7146-1197-32C7-3B80-AC67BBAC8F43}"/>
                </a:ext>
              </a:extLst>
            </p:cNvPr>
            <p:cNvSpPr/>
            <p:nvPr/>
          </p:nvSpPr>
          <p:spPr>
            <a:xfrm>
              <a:off x="805758" y="1941591"/>
              <a:ext cx="2118510" cy="2688029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25310D28-A037-80B6-A9B4-300DF59DCEAF}"/>
                </a:ext>
              </a:extLst>
            </p:cNvPr>
            <p:cNvSpPr/>
            <p:nvPr/>
          </p:nvSpPr>
          <p:spPr>
            <a:xfrm>
              <a:off x="1108527" y="2035611"/>
              <a:ext cx="2489703" cy="9687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4AE0836-D3E9-800D-0FDA-B58E7550A145}"/>
                </a:ext>
              </a:extLst>
            </p:cNvPr>
            <p:cNvGrpSpPr/>
            <p:nvPr/>
          </p:nvGrpSpPr>
          <p:grpSpPr>
            <a:xfrm>
              <a:off x="1034643" y="2893547"/>
              <a:ext cx="1692480" cy="1189159"/>
              <a:chOff x="1745535" y="3841806"/>
              <a:chExt cx="2914065" cy="1189159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2ED75D-B1D4-F7E0-0F21-70903051930A}"/>
                  </a:ext>
                </a:extLst>
              </p:cNvPr>
              <p:cNvSpPr txBox="1"/>
              <p:nvPr/>
            </p:nvSpPr>
            <p:spPr>
              <a:xfrm>
                <a:off x="1865967" y="4199968"/>
                <a:ext cx="279363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File yml</a:t>
                </a:r>
              </a:p>
              <a:p>
                <a:pPr algn="ctr"/>
                <a:r>
                  <a:rPr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Lưu các label trong file pickle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875F0D-6C09-FD06-72ED-087078C50AA2}"/>
                  </a:ext>
                </a:extLst>
              </p:cNvPr>
              <p:cNvSpPr txBox="1"/>
              <p:nvPr/>
            </p:nvSpPr>
            <p:spPr>
              <a:xfrm>
                <a:off x="1745535" y="3841806"/>
                <a:ext cx="28960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Model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E4B27E1-1BAF-CAC9-BC84-8E3E4645560C}"/>
                </a:ext>
              </a:extLst>
            </p:cNvPr>
            <p:cNvSpPr txBox="1"/>
            <p:nvPr/>
          </p:nvSpPr>
          <p:spPr>
            <a:xfrm>
              <a:off x="1126078" y="2310743"/>
              <a:ext cx="1836002" cy="40011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cs typeface="Arial" pitchFamily="34" charset="0"/>
                </a:rPr>
                <a:t>Train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AFF1D-3F52-A217-3770-E153AAA8DF9D}"/>
              </a:ext>
            </a:extLst>
          </p:cNvPr>
          <p:cNvGrpSpPr/>
          <p:nvPr/>
        </p:nvGrpSpPr>
        <p:grpSpPr>
          <a:xfrm>
            <a:off x="4615222" y="2861250"/>
            <a:ext cx="2529068" cy="2688029"/>
            <a:chOff x="4737266" y="3187772"/>
            <a:chExt cx="2529068" cy="268802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478F941-3468-92C3-6872-AA7D4E7B95DB}"/>
                </a:ext>
              </a:extLst>
            </p:cNvPr>
            <p:cNvGrpSpPr/>
            <p:nvPr/>
          </p:nvGrpSpPr>
          <p:grpSpPr>
            <a:xfrm>
              <a:off x="4737266" y="3187772"/>
              <a:ext cx="1918678" cy="2688029"/>
              <a:chOff x="805758" y="1941591"/>
              <a:chExt cx="2118510" cy="2688029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2B95C44-76AE-2706-C361-134C6C683C20}"/>
                  </a:ext>
                </a:extLst>
              </p:cNvPr>
              <p:cNvSpPr/>
              <p:nvPr/>
            </p:nvSpPr>
            <p:spPr>
              <a:xfrm>
                <a:off x="805758" y="1941591"/>
                <a:ext cx="2118510" cy="2688029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5FE0A61-EC7F-9287-9F9B-F3723DF14C0D}"/>
                  </a:ext>
                </a:extLst>
              </p:cNvPr>
              <p:cNvGrpSpPr/>
              <p:nvPr/>
            </p:nvGrpSpPr>
            <p:grpSpPr>
              <a:xfrm>
                <a:off x="1034643" y="2893547"/>
                <a:ext cx="1682045" cy="954107"/>
                <a:chOff x="1745535" y="3841806"/>
                <a:chExt cx="2896098" cy="95410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A8657DD-BD4E-B204-822C-F9C16974CE80}"/>
                    </a:ext>
                  </a:extLst>
                </p:cNvPr>
                <p:cNvSpPr txBox="1"/>
                <p:nvPr/>
              </p:nvSpPr>
              <p:spPr>
                <a:xfrm>
                  <a:off x="1847998" y="4211138"/>
                  <a:ext cx="269116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rPr>
                    <a:t>Dữ liệu khuôn mặt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8CE9B3-A598-EA6A-1A9F-AC96C2E1994D}"/>
                    </a:ext>
                  </a:extLst>
                </p:cNvPr>
                <p:cNvSpPr txBox="1"/>
                <p:nvPr/>
              </p:nvSpPr>
              <p:spPr>
                <a:xfrm>
                  <a:off x="1745535" y="3841806"/>
                  <a:ext cx="289609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rPr>
                    <a:t>Mảng numpy</a:t>
                  </a:r>
                  <a:endParaRPr lang="ko-KR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ED41B3C6-E434-09D4-6908-D92AF57D6A74}"/>
                </a:ext>
              </a:extLst>
            </p:cNvPr>
            <p:cNvSpPr/>
            <p:nvPr/>
          </p:nvSpPr>
          <p:spPr>
            <a:xfrm>
              <a:off x="5011476" y="3281792"/>
              <a:ext cx="2254858" cy="96872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39E613-AA54-52BC-E612-F0F3B86B73A8}"/>
                </a:ext>
              </a:extLst>
            </p:cNvPr>
            <p:cNvSpPr txBox="1"/>
            <p:nvPr/>
          </p:nvSpPr>
          <p:spPr>
            <a:xfrm>
              <a:off x="5027371" y="3556924"/>
              <a:ext cx="1662818" cy="40011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cs typeface="Arial" pitchFamily="34" charset="0"/>
                </a:rPr>
                <a:t>Chuyển đổi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4BB4C1-0832-985D-AF65-D2502E2DDA00}"/>
              </a:ext>
            </a:extLst>
          </p:cNvPr>
          <p:cNvGrpSpPr/>
          <p:nvPr/>
        </p:nvGrpSpPr>
        <p:grpSpPr>
          <a:xfrm>
            <a:off x="2342131" y="2861250"/>
            <a:ext cx="2529068" cy="2688029"/>
            <a:chOff x="2483729" y="3199600"/>
            <a:chExt cx="2529068" cy="268802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F828A8F-9B6C-AC73-731A-0CAB03D84332}"/>
                </a:ext>
              </a:extLst>
            </p:cNvPr>
            <p:cNvGrpSpPr/>
            <p:nvPr/>
          </p:nvGrpSpPr>
          <p:grpSpPr>
            <a:xfrm>
              <a:off x="2483729" y="3199600"/>
              <a:ext cx="1918679" cy="2688029"/>
              <a:chOff x="805758" y="1941591"/>
              <a:chExt cx="2118510" cy="268802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31154A1B-30CE-3842-0E01-68D7C29882EC}"/>
                  </a:ext>
                </a:extLst>
              </p:cNvPr>
              <p:cNvSpPr/>
              <p:nvPr/>
            </p:nvSpPr>
            <p:spPr>
              <a:xfrm>
                <a:off x="805758" y="1941591"/>
                <a:ext cx="2118510" cy="2688029"/>
              </a:xfrm>
              <a:prstGeom prst="roundRect">
                <a:avLst/>
              </a:prstGeom>
              <a:noFill/>
              <a:ln w="38100">
                <a:solidFill>
                  <a:srgbClr val="E535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B575A97-34A6-95E9-7B57-783D66652060}"/>
                  </a:ext>
                </a:extLst>
              </p:cNvPr>
              <p:cNvGrpSpPr/>
              <p:nvPr/>
            </p:nvGrpSpPr>
            <p:grpSpPr>
              <a:xfrm>
                <a:off x="961741" y="2893547"/>
                <a:ext cx="1814896" cy="1200329"/>
                <a:chOff x="1620015" y="3841806"/>
                <a:chExt cx="3124836" cy="1200329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958DC99-1EA4-A19B-E05E-744417C05A2B}"/>
                    </a:ext>
                  </a:extLst>
                </p:cNvPr>
                <p:cNvSpPr txBox="1"/>
                <p:nvPr/>
              </p:nvSpPr>
              <p:spPr>
                <a:xfrm>
                  <a:off x="1620015" y="4211138"/>
                  <a:ext cx="3124836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rPr>
                    <a:t>Mỗi nhân viên có một mảng chứa dữu liệu ảnh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ADCA52-0458-DD60-7BE4-D3A3CBD7D9CF}"/>
                    </a:ext>
                  </a:extLst>
                </p:cNvPr>
                <p:cNvSpPr txBox="1"/>
                <p:nvPr/>
              </p:nvSpPr>
              <p:spPr>
                <a:xfrm>
                  <a:off x="1745535" y="3841806"/>
                  <a:ext cx="289609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rPr>
                    <a:t>Mảng dữ liệu</a:t>
                  </a:r>
                  <a:endParaRPr lang="ko-KR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FAAF5BDC-307F-104F-32D4-FB4476A73052}"/>
                </a:ext>
              </a:extLst>
            </p:cNvPr>
            <p:cNvSpPr/>
            <p:nvPr/>
          </p:nvSpPr>
          <p:spPr>
            <a:xfrm>
              <a:off x="2757939" y="3293620"/>
              <a:ext cx="2254858" cy="968720"/>
            </a:xfrm>
            <a:prstGeom prst="rightArrow">
              <a:avLst/>
            </a:prstGeom>
            <a:solidFill>
              <a:srgbClr val="E53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7CD9B0-70A2-899A-94C3-9688BAA78958}"/>
                </a:ext>
              </a:extLst>
            </p:cNvPr>
            <p:cNvSpPr txBox="1"/>
            <p:nvPr/>
          </p:nvSpPr>
          <p:spPr>
            <a:xfrm>
              <a:off x="2773833" y="3568752"/>
              <a:ext cx="185937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cs typeface="Arial" pitchFamily="34" charset="0"/>
                </a:rPr>
                <a:t>Khuôn mặt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55C889-7210-8BDA-4C73-9D77CBFD947E}"/>
              </a:ext>
            </a:extLst>
          </p:cNvPr>
          <p:cNvGrpSpPr/>
          <p:nvPr/>
        </p:nvGrpSpPr>
        <p:grpSpPr>
          <a:xfrm>
            <a:off x="81569" y="2873929"/>
            <a:ext cx="2507425" cy="2697353"/>
            <a:chOff x="269614" y="3187773"/>
            <a:chExt cx="2507425" cy="269735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48335DF-2D4D-C465-5D21-8397286750AA}"/>
                </a:ext>
              </a:extLst>
            </p:cNvPr>
            <p:cNvGrpSpPr/>
            <p:nvPr/>
          </p:nvGrpSpPr>
          <p:grpSpPr>
            <a:xfrm>
              <a:off x="269614" y="3187773"/>
              <a:ext cx="1918678" cy="2697353"/>
              <a:chOff x="269614" y="3187773"/>
              <a:chExt cx="1918678" cy="269735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B99323-3150-56A0-E203-19BE15DD020E}"/>
                  </a:ext>
                </a:extLst>
              </p:cNvPr>
              <p:cNvGrpSpPr/>
              <p:nvPr/>
            </p:nvGrpSpPr>
            <p:grpSpPr>
              <a:xfrm>
                <a:off x="269614" y="3187773"/>
                <a:ext cx="1918678" cy="2688029"/>
                <a:chOff x="805758" y="1941591"/>
                <a:chExt cx="2118510" cy="2688029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62873B98-EF77-0A95-85B5-BCF7DA6B1458}"/>
                    </a:ext>
                  </a:extLst>
                </p:cNvPr>
                <p:cNvSpPr/>
                <p:nvPr/>
              </p:nvSpPr>
              <p:spPr>
                <a:xfrm>
                  <a:off x="805758" y="1941591"/>
                  <a:ext cx="2118510" cy="2688029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40A3D7C-5FF7-BDEE-DB82-9D02EADBF346}"/>
                    </a:ext>
                  </a:extLst>
                </p:cNvPr>
                <p:cNvGrpSpPr/>
                <p:nvPr/>
              </p:nvGrpSpPr>
              <p:grpSpPr>
                <a:xfrm>
                  <a:off x="1034643" y="2893547"/>
                  <a:ext cx="1682045" cy="1200329"/>
                  <a:chOff x="1745535" y="3841806"/>
                  <a:chExt cx="2896098" cy="1200329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AFF81A9-826D-921A-3DCB-CB386B3B30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998" y="4211138"/>
                    <a:ext cx="269116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itchFamily="34" charset="0"/>
                      </a:rPr>
                      <a:t>Mỗi nhân viên lưu trong một thư mục</a:t>
                    </a:r>
                    <a:endPara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8B93E1B-390F-0B63-342A-51D167BAFEF9}"/>
                      </a:ext>
                    </a:extLst>
                  </p:cNvPr>
                  <p:cNvSpPr txBox="1"/>
                  <p:nvPr/>
                </p:nvSpPr>
                <p:spPr>
                  <a:xfrm>
                    <a:off x="1745535" y="3841806"/>
                    <a:ext cx="28960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itchFamily="34" charset="0"/>
                      </a:rPr>
                      <a:t>Thư mục ảnh</a:t>
                    </a:r>
                    <a:endParaRPr lang="ko-KR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pic>
            <p:nvPicPr>
              <p:cNvPr id="46" name="Graphic 45" descr="Open folder with solid fill">
                <a:extLst>
                  <a:ext uri="{FF2B5EF4-FFF2-40B4-BE49-F238E27FC236}">
                    <a16:creationId xmlns:a16="http://schemas.microsoft.com/office/drawing/2014/main" id="{18CD0A7F-42CF-F6AF-4FFF-3BF5D6037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838" y="5280897"/>
                <a:ext cx="604229" cy="604229"/>
              </a:xfrm>
              <a:prstGeom prst="rect">
                <a:avLst/>
              </a:prstGeom>
            </p:spPr>
          </p:pic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4A484F4A-27B9-33C4-B4EA-370FD3408833}"/>
                </a:ext>
              </a:extLst>
            </p:cNvPr>
            <p:cNvSpPr/>
            <p:nvPr/>
          </p:nvSpPr>
          <p:spPr>
            <a:xfrm>
              <a:off x="522182" y="3294075"/>
              <a:ext cx="2254857" cy="96872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F41CB-92DE-2BCB-8A91-0E4B8C124B4A}"/>
                </a:ext>
              </a:extLst>
            </p:cNvPr>
            <p:cNvSpPr txBox="1"/>
            <p:nvPr/>
          </p:nvSpPr>
          <p:spPr>
            <a:xfrm>
              <a:off x="538077" y="3569207"/>
              <a:ext cx="1662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cs typeface="Arial" pitchFamily="34" charset="0"/>
                </a:rPr>
                <a:t>Lấy dữ liệu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184EB0-C788-44B5-84D2-E36F628828CE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Google Shape;296;p35">
              <a:extLst>
                <a:ext uri="{FF2B5EF4-FFF2-40B4-BE49-F238E27FC236}">
                  <a16:creationId xmlns:a16="http://schemas.microsoft.com/office/drawing/2014/main" id="{FD0AA55A-F16D-270D-A539-2123AE0C523C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7;p35">
              <a:extLst>
                <a:ext uri="{FF2B5EF4-FFF2-40B4-BE49-F238E27FC236}">
                  <a16:creationId xmlns:a16="http://schemas.microsoft.com/office/drawing/2014/main" id="{909E46A1-1F71-78E1-6B83-1F185BE62E3F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15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1935-E6FD-66A8-FEA0-F8715834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16100-E450-AA0E-7F83-5CD533643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232"/>
            <a:ext cx="2343150" cy="5001707"/>
          </a:xfrm>
        </p:spPr>
        <p:txBody>
          <a:bodyPr/>
          <a:lstStyle/>
          <a:p>
            <a:r>
              <a:rPr lang="en-US"/>
              <a:t>Lưu đồ thuật toán chương trình nhận diện</a:t>
            </a:r>
          </a:p>
          <a:p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3B1B-28CB-29AF-3B8B-BEA65CFB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7</a:t>
            </a:fld>
            <a:endParaRPr lang="en-UM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1C697-2203-77BC-1935-6707D86A4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18" y="1281113"/>
            <a:ext cx="5427563" cy="54774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B5CE63-AF2A-3B1B-E82F-7706C40CE108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Google Shape;296;p35">
              <a:extLst>
                <a:ext uri="{FF2B5EF4-FFF2-40B4-BE49-F238E27FC236}">
                  <a16:creationId xmlns:a16="http://schemas.microsoft.com/office/drawing/2014/main" id="{D613F784-38F6-334B-5A72-247384EF249E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7;p35">
              <a:extLst>
                <a:ext uri="{FF2B5EF4-FFF2-40B4-BE49-F238E27FC236}">
                  <a16:creationId xmlns:a16="http://schemas.microsoft.com/office/drawing/2014/main" id="{FF49850D-F96C-6B77-CA75-EE682F1FB353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9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1935-E6FD-66A8-FEA0-F8715834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16100-E450-AA0E-7F83-5CD533643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96232"/>
            <a:ext cx="2371725" cy="5001707"/>
          </a:xfrm>
        </p:spPr>
        <p:txBody>
          <a:bodyPr/>
          <a:lstStyle/>
          <a:p>
            <a:r>
              <a:rPr lang="en-US"/>
              <a:t>Lưu đồ thuật toán chương trình điểm danh</a:t>
            </a:r>
          </a:p>
          <a:p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3B1B-28CB-29AF-3B8B-BEA65CFB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8</a:t>
            </a:fld>
            <a:endParaRPr lang="en-UM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4DA63-217F-B452-B530-D3AF75F3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19661"/>
            <a:ext cx="4152900" cy="54402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23DC195-90F2-C786-533D-0DCEE37BFD17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Google Shape;296;p35">
              <a:extLst>
                <a:ext uri="{FF2B5EF4-FFF2-40B4-BE49-F238E27FC236}">
                  <a16:creationId xmlns:a16="http://schemas.microsoft.com/office/drawing/2014/main" id="{819DCA67-2E53-4FB2-383A-9D28597B8707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7;p35">
              <a:extLst>
                <a:ext uri="{FF2B5EF4-FFF2-40B4-BE49-F238E27FC236}">
                  <a16:creationId xmlns:a16="http://schemas.microsoft.com/office/drawing/2014/main" id="{6E365271-A36E-D35C-D848-339648BB19E6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0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00A6-45EE-58EA-65FC-BB8677C7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799E-D20C-D840-C1F5-01BA292E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Cơ sở dữ liệu:</a:t>
            </a:r>
          </a:p>
          <a:p>
            <a:pPr marL="0" indent="0">
              <a:buNone/>
            </a:pPr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E8A75-96C9-7E06-3ABA-BD64FA2C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C720-0D34-4F51-851C-904BE7C4F70B}" type="slidenum">
              <a:rPr lang="en-UM" smtClean="0"/>
              <a:pPr/>
              <a:t>9</a:t>
            </a:fld>
            <a:endParaRPr lang="en-UM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00BB2-8B3E-D3F5-08B1-38715932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" y="1893529"/>
            <a:ext cx="9144000" cy="43470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A8821EA-CC94-C1A9-B48B-FA988332B132}"/>
              </a:ext>
            </a:extLst>
          </p:cNvPr>
          <p:cNvGrpSpPr/>
          <p:nvPr/>
        </p:nvGrpSpPr>
        <p:grpSpPr>
          <a:xfrm>
            <a:off x="163672" y="171961"/>
            <a:ext cx="1285421" cy="976200"/>
            <a:chOff x="163672" y="4001400"/>
            <a:chExt cx="1285421" cy="9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296;p35">
              <a:extLst>
                <a:ext uri="{FF2B5EF4-FFF2-40B4-BE49-F238E27FC236}">
                  <a16:creationId xmlns:a16="http://schemas.microsoft.com/office/drawing/2014/main" id="{23E74741-F2BF-119F-DD1B-0C6664A38431}"/>
                </a:ext>
              </a:extLst>
            </p:cNvPr>
            <p:cNvSpPr/>
            <p:nvPr/>
          </p:nvSpPr>
          <p:spPr>
            <a:xfrm>
              <a:off x="472893" y="4001400"/>
              <a:ext cx="976200" cy="976200"/>
            </a:xfrm>
            <a:prstGeom prst="ellipse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7;p35">
              <a:extLst>
                <a:ext uri="{FF2B5EF4-FFF2-40B4-BE49-F238E27FC236}">
                  <a16:creationId xmlns:a16="http://schemas.microsoft.com/office/drawing/2014/main" id="{EFBAB948-9238-B15D-BE58-BEAD6F8344DD}"/>
                </a:ext>
              </a:extLst>
            </p:cNvPr>
            <p:cNvSpPr/>
            <p:nvPr/>
          </p:nvSpPr>
          <p:spPr>
            <a:xfrm>
              <a:off x="163672" y="4001400"/>
              <a:ext cx="976200" cy="976200"/>
            </a:xfrm>
            <a:prstGeom prst="ellipse">
              <a:avLst/>
            </a:prstGeom>
            <a:solidFill>
              <a:srgbClr val="23A2B7"/>
            </a:solidFill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#9Slide03 BoosterNextFYBlack" panose="02000A03000000020004" pitchFamily="2" charset="0"/>
                </a:rPr>
                <a:t>3</a:t>
              </a:r>
              <a:endParaRPr sz="3200">
                <a:solidFill>
                  <a:schemeClr val="bg1"/>
                </a:solidFill>
                <a:latin typeface="#9Slide03 BoosterNextFYBlack" panose="02000A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</TotalTime>
  <Words>1248</Words>
  <Application>Microsoft Office PowerPoint</Application>
  <PresentationFormat>On-screen Show (4:3)</PresentationFormat>
  <Paragraphs>162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#9Slide03 BoosterNextFYBlack</vt:lpstr>
      <vt:lpstr>#9Slide03 Kaleko 105 Round Bold</vt:lpstr>
      <vt:lpstr>#9Slide03 Montserrat Black</vt:lpstr>
      <vt:lpstr>#9Slide07 FS North Land Sans</vt:lpstr>
      <vt:lpstr>#9Slide07 SVNNexa Rust Slab Bla</vt:lpstr>
      <vt:lpstr>Arial</vt:lpstr>
      <vt:lpstr>Calibri</vt:lpstr>
      <vt:lpstr>Calibri Light</vt:lpstr>
      <vt:lpstr>Times New Roman</vt:lpstr>
      <vt:lpstr>Wingdings</vt:lpstr>
      <vt:lpstr>Office Theme</vt:lpstr>
      <vt:lpstr>TRƯỜNG ĐẠI HỌC CÔNG NGHIỆP HÀ NỘI KHOA ĐIỆN TỬ</vt:lpstr>
      <vt:lpstr>NỘI DUNG CHÍNH</vt:lpstr>
      <vt:lpstr>Tổng quan đề tài</vt:lpstr>
      <vt:lpstr>Tổng quan đề tài</vt:lpstr>
      <vt:lpstr>Cấu trúc hệ thống</vt:lpstr>
      <vt:lpstr>Thiết kế hệ thống</vt:lpstr>
      <vt:lpstr>Thiết kế hệ thống</vt:lpstr>
      <vt:lpstr>Thiết kế hệ thống</vt:lpstr>
      <vt:lpstr>Thiết kế hệ thống</vt:lpstr>
      <vt:lpstr>Thiết kế hệ thống</vt:lpstr>
      <vt:lpstr>Thiết kế hệ thống</vt:lpstr>
      <vt:lpstr>Kết luận</vt:lpstr>
      <vt:lpstr>Kết luận</vt:lpstr>
      <vt:lpstr>Hướng phát triển</vt:lpstr>
      <vt:lpstr>THANK YOU 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NGHIỆP HÀ NỘI KHOA ĐIỆN TỬ</dc:title>
  <dc:creator>Nguyễn Cương</dc:creator>
  <cp:lastModifiedBy>Tiến Đạt Nguyễn</cp:lastModifiedBy>
  <cp:revision>4</cp:revision>
  <dcterms:created xsi:type="dcterms:W3CDTF">2022-05-31T00:33:35Z</dcterms:created>
  <dcterms:modified xsi:type="dcterms:W3CDTF">2023-01-03T13:28:44Z</dcterms:modified>
</cp:coreProperties>
</file>